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3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65" d="100"/>
          <a:sy n="65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1AA843-BC7E-4D71-9E67-11D6BF62513F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o-RO"/>
        </a:p>
      </dgm:t>
    </dgm:pt>
    <dgm:pt modelId="{5E34C26E-6385-41BA-BF29-56C5280C386D}">
      <dgm:prSet phldrT="[Text]" custT="1"/>
      <dgm:spPr/>
      <dgm:t>
        <a:bodyPr/>
        <a:lstStyle/>
        <a:p>
          <a:r>
            <a:rPr lang="ro-RO" sz="1100" dirty="0">
              <a:latin typeface="Trebuchet MS" panose="020B0603020202020204" pitchFamily="34" charset="0"/>
            </a:rPr>
            <a:t>materiale de protecție</a:t>
          </a:r>
        </a:p>
      </dgm:t>
    </dgm:pt>
    <dgm:pt modelId="{3B75DA6F-9904-4E3D-A391-8D882A780B46}" type="parTrans" cxnId="{69D64219-6635-4D82-A88E-6EFC91A6E06A}">
      <dgm:prSet/>
      <dgm:spPr/>
      <dgm:t>
        <a:bodyPr/>
        <a:lstStyle/>
        <a:p>
          <a:endParaRPr lang="ro-RO"/>
        </a:p>
      </dgm:t>
    </dgm:pt>
    <dgm:pt modelId="{BC73159F-A0D5-43AC-ACF1-13A73D9DE3DF}" type="sibTrans" cxnId="{69D64219-6635-4D82-A88E-6EFC91A6E06A}">
      <dgm:prSet/>
      <dgm:spPr/>
      <dgm:t>
        <a:bodyPr/>
        <a:lstStyle/>
        <a:p>
          <a:endParaRPr lang="ro-RO"/>
        </a:p>
      </dgm:t>
    </dgm:pt>
    <dgm:pt modelId="{B2DF2C41-A7AE-4B59-A1C2-E5110983C636}">
      <dgm:prSet phldrT="[Text]" custT="1"/>
      <dgm:spPr/>
      <dgm:t>
        <a:bodyPr/>
        <a:lstStyle/>
        <a:p>
          <a:r>
            <a:rPr lang="ro-RO" sz="1100" dirty="0">
              <a:latin typeface="Trebuchet MS" panose="020B0603020202020204" pitchFamily="34" charset="0"/>
            </a:rPr>
            <a:t>materiale de igienă</a:t>
          </a:r>
        </a:p>
      </dgm:t>
    </dgm:pt>
    <dgm:pt modelId="{36FB1040-F25F-4C82-AB9B-6F0F35FAB019}" type="parTrans" cxnId="{EB49EAA0-3124-4F99-A9AE-79C44D49E561}">
      <dgm:prSet/>
      <dgm:spPr/>
      <dgm:t>
        <a:bodyPr/>
        <a:lstStyle/>
        <a:p>
          <a:endParaRPr lang="ro-RO"/>
        </a:p>
      </dgm:t>
    </dgm:pt>
    <dgm:pt modelId="{174267C5-85BA-4DA5-A807-AD90A86A5A55}" type="sibTrans" cxnId="{EB49EAA0-3124-4F99-A9AE-79C44D49E561}">
      <dgm:prSet/>
      <dgm:spPr/>
      <dgm:t>
        <a:bodyPr/>
        <a:lstStyle/>
        <a:p>
          <a:endParaRPr lang="ro-RO"/>
        </a:p>
      </dgm:t>
    </dgm:pt>
    <dgm:pt modelId="{8FAF5E17-9DEB-422F-861A-8ADDB30BEF42}">
      <dgm:prSet phldrT="[Text]" custT="1"/>
      <dgm:spPr/>
      <dgm:t>
        <a:bodyPr/>
        <a:lstStyle/>
        <a:p>
          <a:r>
            <a:rPr lang="ro-RO" sz="1100" dirty="0">
              <a:latin typeface="Trebuchet MS" panose="020B0603020202020204" pitchFamily="34" charset="0"/>
            </a:rPr>
            <a:t>materiale și echipamente</a:t>
          </a:r>
        </a:p>
      </dgm:t>
    </dgm:pt>
    <dgm:pt modelId="{98B523D0-F1CC-4C1C-8116-2A354BF7233A}" type="parTrans" cxnId="{98C827D6-4BE3-4B0C-A388-C6511B17A445}">
      <dgm:prSet/>
      <dgm:spPr/>
      <dgm:t>
        <a:bodyPr/>
        <a:lstStyle/>
        <a:p>
          <a:endParaRPr lang="ro-RO"/>
        </a:p>
      </dgm:t>
    </dgm:pt>
    <dgm:pt modelId="{4E6E652E-BAFB-41F2-8367-3944A730C134}" type="sibTrans" cxnId="{98C827D6-4BE3-4B0C-A388-C6511B17A445}">
      <dgm:prSet/>
      <dgm:spPr/>
      <dgm:t>
        <a:bodyPr/>
        <a:lstStyle/>
        <a:p>
          <a:endParaRPr lang="ro-RO"/>
        </a:p>
      </dgm:t>
    </dgm:pt>
    <dgm:pt modelId="{72449BC6-689F-419B-9721-30D7FA1EA267}">
      <dgm:prSet phldrT="[Text]" custT="1"/>
      <dgm:spPr/>
      <dgm:t>
        <a:bodyPr/>
        <a:lstStyle/>
        <a:p>
          <a:r>
            <a:rPr lang="ro-RO" sz="1100" dirty="0">
              <a:latin typeface="Trebuchet MS" panose="020B0603020202020204" pitchFamily="34" charset="0"/>
            </a:rPr>
            <a:t>rata </a:t>
          </a:r>
          <a:r>
            <a:rPr lang="ro-RO" sz="1100" dirty="0" smtClean="0">
              <a:latin typeface="Trebuchet MS" panose="020B0603020202020204" pitchFamily="34" charset="0"/>
            </a:rPr>
            <a:t>adult/elev </a:t>
          </a:r>
          <a:r>
            <a:rPr lang="ro-RO" sz="1100" dirty="0">
              <a:latin typeface="Trebuchet MS" panose="020B0603020202020204" pitchFamily="34" charset="0"/>
            </a:rPr>
            <a:t>și măsuri pentru personalul la risc*</a:t>
          </a:r>
        </a:p>
      </dgm:t>
    </dgm:pt>
    <dgm:pt modelId="{16D87780-DEDA-42FB-A23B-2D0D0158928D}" type="parTrans" cxnId="{0C1BBE9A-7896-45E1-8EEB-9D5470828704}">
      <dgm:prSet/>
      <dgm:spPr/>
      <dgm:t>
        <a:bodyPr/>
        <a:lstStyle/>
        <a:p>
          <a:endParaRPr lang="ro-RO"/>
        </a:p>
      </dgm:t>
    </dgm:pt>
    <dgm:pt modelId="{A90AAED5-965E-4B9D-B233-138E8D571CD7}" type="sibTrans" cxnId="{0C1BBE9A-7896-45E1-8EEB-9D5470828704}">
      <dgm:prSet/>
      <dgm:spPr/>
      <dgm:t>
        <a:bodyPr/>
        <a:lstStyle/>
        <a:p>
          <a:endParaRPr lang="ro-RO"/>
        </a:p>
      </dgm:t>
    </dgm:pt>
    <dgm:pt modelId="{CE1F9DE0-D0EC-4D15-81ED-563A95AF21BE}">
      <dgm:prSet phldrT="[Text]" custT="1"/>
      <dgm:spPr/>
      <dgm:t>
        <a:bodyPr/>
        <a:lstStyle/>
        <a:p>
          <a:r>
            <a:rPr lang="ro-RO" sz="1100" b="1" dirty="0">
              <a:latin typeface="Trebuchet MS" panose="020B0603020202020204" pitchFamily="34" charset="0"/>
            </a:rPr>
            <a:t>proceduri</a:t>
          </a:r>
        </a:p>
      </dgm:t>
    </dgm:pt>
    <dgm:pt modelId="{E6CC9D11-789D-4214-BA06-61F7E5506420}" type="parTrans" cxnId="{22DA6229-821E-480E-A713-928F277642BF}">
      <dgm:prSet/>
      <dgm:spPr/>
      <dgm:t>
        <a:bodyPr/>
        <a:lstStyle/>
        <a:p>
          <a:endParaRPr lang="ro-RO"/>
        </a:p>
      </dgm:t>
    </dgm:pt>
    <dgm:pt modelId="{59217957-F23E-4D85-861C-5AF2462C8CF0}" type="sibTrans" cxnId="{22DA6229-821E-480E-A713-928F277642BF}">
      <dgm:prSet/>
      <dgm:spPr/>
      <dgm:t>
        <a:bodyPr/>
        <a:lstStyle/>
        <a:p>
          <a:endParaRPr lang="ro-RO"/>
        </a:p>
      </dgm:t>
    </dgm:pt>
    <dgm:pt modelId="{3BEFF89D-5FF1-4ABE-A1F4-9E4A6D57FFEC}" type="pres">
      <dgm:prSet presAssocID="{AF1AA843-BC7E-4D71-9E67-11D6BF62513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FF7596-527E-4C71-B4DD-E11EED82B79F}" type="pres">
      <dgm:prSet presAssocID="{5E34C26E-6385-41BA-BF29-56C5280C386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3F540-17A3-4868-A9A0-11FC784234A9}" type="pres">
      <dgm:prSet presAssocID="{5E34C26E-6385-41BA-BF29-56C5280C386D}" presName="spNode" presStyleCnt="0"/>
      <dgm:spPr/>
      <dgm:t>
        <a:bodyPr/>
        <a:lstStyle/>
        <a:p>
          <a:endParaRPr lang="en-US"/>
        </a:p>
      </dgm:t>
    </dgm:pt>
    <dgm:pt modelId="{C657F013-035B-49AA-AD1D-C32DE332DDF7}" type="pres">
      <dgm:prSet presAssocID="{BC73159F-A0D5-43AC-ACF1-13A73D9DE3D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3F7A217-7F21-4A2A-B2EF-538FB1BEFDDA}" type="pres">
      <dgm:prSet presAssocID="{B2DF2C41-A7AE-4B59-A1C2-E5110983C63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25C47-845C-4859-9648-087F4EBB1D5C}" type="pres">
      <dgm:prSet presAssocID="{B2DF2C41-A7AE-4B59-A1C2-E5110983C636}" presName="spNode" presStyleCnt="0"/>
      <dgm:spPr/>
      <dgm:t>
        <a:bodyPr/>
        <a:lstStyle/>
        <a:p>
          <a:endParaRPr lang="en-US"/>
        </a:p>
      </dgm:t>
    </dgm:pt>
    <dgm:pt modelId="{6ED47DA8-C754-4E25-9F0B-33329C25D69E}" type="pres">
      <dgm:prSet presAssocID="{174267C5-85BA-4DA5-A807-AD90A86A5A55}" presName="sibTrans" presStyleLbl="sibTrans1D1" presStyleIdx="1" presStyleCnt="5"/>
      <dgm:spPr/>
      <dgm:t>
        <a:bodyPr/>
        <a:lstStyle/>
        <a:p>
          <a:endParaRPr lang="en-US"/>
        </a:p>
      </dgm:t>
    </dgm:pt>
    <dgm:pt modelId="{C17A4623-067C-488C-906C-4564E04DC20D}" type="pres">
      <dgm:prSet presAssocID="{8FAF5E17-9DEB-422F-861A-8ADDB30BEF4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5E46ED-105C-4FF4-8880-87E3DD1F535E}" type="pres">
      <dgm:prSet presAssocID="{8FAF5E17-9DEB-422F-861A-8ADDB30BEF42}" presName="spNode" presStyleCnt="0"/>
      <dgm:spPr/>
      <dgm:t>
        <a:bodyPr/>
        <a:lstStyle/>
        <a:p>
          <a:endParaRPr lang="en-US"/>
        </a:p>
      </dgm:t>
    </dgm:pt>
    <dgm:pt modelId="{B0B7A047-9E94-42EC-9E7C-27A6D390B215}" type="pres">
      <dgm:prSet presAssocID="{4E6E652E-BAFB-41F2-8367-3944A730C134}" presName="sibTrans" presStyleLbl="sibTrans1D1" presStyleIdx="2" presStyleCnt="5"/>
      <dgm:spPr/>
      <dgm:t>
        <a:bodyPr/>
        <a:lstStyle/>
        <a:p>
          <a:endParaRPr lang="en-US"/>
        </a:p>
      </dgm:t>
    </dgm:pt>
    <dgm:pt modelId="{6D88E894-1CC1-461E-A1A5-E6A7F40D18CF}" type="pres">
      <dgm:prSet presAssocID="{72449BC6-689F-419B-9721-30D7FA1EA267}" presName="node" presStyleLbl="node1" presStyleIdx="3" presStyleCnt="5" custScaleY="1457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94CCB3-124F-4BCA-95EE-E7C77DBCF830}" type="pres">
      <dgm:prSet presAssocID="{72449BC6-689F-419B-9721-30D7FA1EA267}" presName="spNode" presStyleCnt="0"/>
      <dgm:spPr/>
      <dgm:t>
        <a:bodyPr/>
        <a:lstStyle/>
        <a:p>
          <a:endParaRPr lang="en-US"/>
        </a:p>
      </dgm:t>
    </dgm:pt>
    <dgm:pt modelId="{2AE8EE80-19E4-424C-BB32-E043AA6E4283}" type="pres">
      <dgm:prSet presAssocID="{A90AAED5-965E-4B9D-B233-138E8D571C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1CC11DCE-C5EC-405C-B477-C60CCAE97650}" type="pres">
      <dgm:prSet presAssocID="{CE1F9DE0-D0EC-4D15-81ED-563A95AF21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B0171-7800-484D-9F7D-6164748C00EC}" type="pres">
      <dgm:prSet presAssocID="{CE1F9DE0-D0EC-4D15-81ED-563A95AF21BE}" presName="spNode" presStyleCnt="0"/>
      <dgm:spPr/>
      <dgm:t>
        <a:bodyPr/>
        <a:lstStyle/>
        <a:p>
          <a:endParaRPr lang="en-US"/>
        </a:p>
      </dgm:t>
    </dgm:pt>
    <dgm:pt modelId="{C6453178-E441-4502-809C-CB527ABD4252}" type="pres">
      <dgm:prSet presAssocID="{59217957-F23E-4D85-861C-5AF2462C8CF0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69D64219-6635-4D82-A88E-6EFC91A6E06A}" srcId="{AF1AA843-BC7E-4D71-9E67-11D6BF62513F}" destId="{5E34C26E-6385-41BA-BF29-56C5280C386D}" srcOrd="0" destOrd="0" parTransId="{3B75DA6F-9904-4E3D-A391-8D882A780B46}" sibTransId="{BC73159F-A0D5-43AC-ACF1-13A73D9DE3DF}"/>
    <dgm:cxn modelId="{7DB89342-A607-4C2B-9124-8D80B77ED11D}" type="presOf" srcId="{72449BC6-689F-419B-9721-30D7FA1EA267}" destId="{6D88E894-1CC1-461E-A1A5-E6A7F40D18CF}" srcOrd="0" destOrd="0" presId="urn:microsoft.com/office/officeart/2005/8/layout/cycle5"/>
    <dgm:cxn modelId="{99F00486-0278-440D-B5E6-23591E7892EF}" type="presOf" srcId="{BC73159F-A0D5-43AC-ACF1-13A73D9DE3DF}" destId="{C657F013-035B-49AA-AD1D-C32DE332DDF7}" srcOrd="0" destOrd="0" presId="urn:microsoft.com/office/officeart/2005/8/layout/cycle5"/>
    <dgm:cxn modelId="{37E13AF9-FEA2-4ADA-9AA4-17F5B17D4746}" type="presOf" srcId="{A90AAED5-965E-4B9D-B233-138E8D571CD7}" destId="{2AE8EE80-19E4-424C-BB32-E043AA6E4283}" srcOrd="0" destOrd="0" presId="urn:microsoft.com/office/officeart/2005/8/layout/cycle5"/>
    <dgm:cxn modelId="{14CB9C52-6B9C-47AF-AED7-9B331D4D69D5}" type="presOf" srcId="{174267C5-85BA-4DA5-A807-AD90A86A5A55}" destId="{6ED47DA8-C754-4E25-9F0B-33329C25D69E}" srcOrd="0" destOrd="0" presId="urn:microsoft.com/office/officeart/2005/8/layout/cycle5"/>
    <dgm:cxn modelId="{7750D607-7F7B-4044-A9B5-50580CC8CB30}" type="presOf" srcId="{AF1AA843-BC7E-4D71-9E67-11D6BF62513F}" destId="{3BEFF89D-5FF1-4ABE-A1F4-9E4A6D57FFEC}" srcOrd="0" destOrd="0" presId="urn:microsoft.com/office/officeart/2005/8/layout/cycle5"/>
    <dgm:cxn modelId="{C4A9F585-417B-418B-888D-BE98AB5015EF}" type="presOf" srcId="{59217957-F23E-4D85-861C-5AF2462C8CF0}" destId="{C6453178-E441-4502-809C-CB527ABD4252}" srcOrd="0" destOrd="0" presId="urn:microsoft.com/office/officeart/2005/8/layout/cycle5"/>
    <dgm:cxn modelId="{98C827D6-4BE3-4B0C-A388-C6511B17A445}" srcId="{AF1AA843-BC7E-4D71-9E67-11D6BF62513F}" destId="{8FAF5E17-9DEB-422F-861A-8ADDB30BEF42}" srcOrd="2" destOrd="0" parTransId="{98B523D0-F1CC-4C1C-8116-2A354BF7233A}" sibTransId="{4E6E652E-BAFB-41F2-8367-3944A730C134}"/>
    <dgm:cxn modelId="{AF4C01F2-76AE-4282-B08B-9F92369A25ED}" type="presOf" srcId="{CE1F9DE0-D0EC-4D15-81ED-563A95AF21BE}" destId="{1CC11DCE-C5EC-405C-B477-C60CCAE97650}" srcOrd="0" destOrd="0" presId="urn:microsoft.com/office/officeart/2005/8/layout/cycle5"/>
    <dgm:cxn modelId="{EB49EAA0-3124-4F99-A9AE-79C44D49E561}" srcId="{AF1AA843-BC7E-4D71-9E67-11D6BF62513F}" destId="{B2DF2C41-A7AE-4B59-A1C2-E5110983C636}" srcOrd="1" destOrd="0" parTransId="{36FB1040-F25F-4C82-AB9B-6F0F35FAB019}" sibTransId="{174267C5-85BA-4DA5-A807-AD90A86A5A55}"/>
    <dgm:cxn modelId="{5F39349F-AAE6-4E3B-B6AF-6EFF682403E0}" type="presOf" srcId="{4E6E652E-BAFB-41F2-8367-3944A730C134}" destId="{B0B7A047-9E94-42EC-9E7C-27A6D390B215}" srcOrd="0" destOrd="0" presId="urn:microsoft.com/office/officeart/2005/8/layout/cycle5"/>
    <dgm:cxn modelId="{22DA6229-821E-480E-A713-928F277642BF}" srcId="{AF1AA843-BC7E-4D71-9E67-11D6BF62513F}" destId="{CE1F9DE0-D0EC-4D15-81ED-563A95AF21BE}" srcOrd="4" destOrd="0" parTransId="{E6CC9D11-789D-4214-BA06-61F7E5506420}" sibTransId="{59217957-F23E-4D85-861C-5AF2462C8CF0}"/>
    <dgm:cxn modelId="{0C1BBE9A-7896-45E1-8EEB-9D5470828704}" srcId="{AF1AA843-BC7E-4D71-9E67-11D6BF62513F}" destId="{72449BC6-689F-419B-9721-30D7FA1EA267}" srcOrd="3" destOrd="0" parTransId="{16D87780-DEDA-42FB-A23B-2D0D0158928D}" sibTransId="{A90AAED5-965E-4B9D-B233-138E8D571CD7}"/>
    <dgm:cxn modelId="{959A9B7A-7F17-46F5-BAFD-E209057C0DF5}" type="presOf" srcId="{5E34C26E-6385-41BA-BF29-56C5280C386D}" destId="{64FF7596-527E-4C71-B4DD-E11EED82B79F}" srcOrd="0" destOrd="0" presId="urn:microsoft.com/office/officeart/2005/8/layout/cycle5"/>
    <dgm:cxn modelId="{53332AC5-0894-42D3-8B97-BF364C30F4F8}" type="presOf" srcId="{B2DF2C41-A7AE-4B59-A1C2-E5110983C636}" destId="{C3F7A217-7F21-4A2A-B2EF-538FB1BEFDDA}" srcOrd="0" destOrd="0" presId="urn:microsoft.com/office/officeart/2005/8/layout/cycle5"/>
    <dgm:cxn modelId="{AC20C43B-CAFD-473A-B3F7-C6AC3C00DA2E}" type="presOf" srcId="{8FAF5E17-9DEB-422F-861A-8ADDB30BEF42}" destId="{C17A4623-067C-488C-906C-4564E04DC20D}" srcOrd="0" destOrd="0" presId="urn:microsoft.com/office/officeart/2005/8/layout/cycle5"/>
    <dgm:cxn modelId="{41B7FE53-0B30-4F75-BDA3-8B06441062C5}" type="presParOf" srcId="{3BEFF89D-5FF1-4ABE-A1F4-9E4A6D57FFEC}" destId="{64FF7596-527E-4C71-B4DD-E11EED82B79F}" srcOrd="0" destOrd="0" presId="urn:microsoft.com/office/officeart/2005/8/layout/cycle5"/>
    <dgm:cxn modelId="{266410B9-443A-45B5-9480-C717EDFFCEFA}" type="presParOf" srcId="{3BEFF89D-5FF1-4ABE-A1F4-9E4A6D57FFEC}" destId="{99D3F540-17A3-4868-A9A0-11FC784234A9}" srcOrd="1" destOrd="0" presId="urn:microsoft.com/office/officeart/2005/8/layout/cycle5"/>
    <dgm:cxn modelId="{C85B1A51-F3F1-40E1-A004-53DEB4850521}" type="presParOf" srcId="{3BEFF89D-5FF1-4ABE-A1F4-9E4A6D57FFEC}" destId="{C657F013-035B-49AA-AD1D-C32DE332DDF7}" srcOrd="2" destOrd="0" presId="urn:microsoft.com/office/officeart/2005/8/layout/cycle5"/>
    <dgm:cxn modelId="{687985B1-C357-437A-B4E8-18807545B99C}" type="presParOf" srcId="{3BEFF89D-5FF1-4ABE-A1F4-9E4A6D57FFEC}" destId="{C3F7A217-7F21-4A2A-B2EF-538FB1BEFDDA}" srcOrd="3" destOrd="0" presId="urn:microsoft.com/office/officeart/2005/8/layout/cycle5"/>
    <dgm:cxn modelId="{C1A61718-2BD0-422C-8E52-01353F62ED2F}" type="presParOf" srcId="{3BEFF89D-5FF1-4ABE-A1F4-9E4A6D57FFEC}" destId="{A7825C47-845C-4859-9648-087F4EBB1D5C}" srcOrd="4" destOrd="0" presId="urn:microsoft.com/office/officeart/2005/8/layout/cycle5"/>
    <dgm:cxn modelId="{0D7547A5-0387-42CE-B0EF-301D492818C3}" type="presParOf" srcId="{3BEFF89D-5FF1-4ABE-A1F4-9E4A6D57FFEC}" destId="{6ED47DA8-C754-4E25-9F0B-33329C25D69E}" srcOrd="5" destOrd="0" presId="urn:microsoft.com/office/officeart/2005/8/layout/cycle5"/>
    <dgm:cxn modelId="{D4EE467C-6D72-4AC4-A355-4D97F9EB4DD2}" type="presParOf" srcId="{3BEFF89D-5FF1-4ABE-A1F4-9E4A6D57FFEC}" destId="{C17A4623-067C-488C-906C-4564E04DC20D}" srcOrd="6" destOrd="0" presId="urn:microsoft.com/office/officeart/2005/8/layout/cycle5"/>
    <dgm:cxn modelId="{466640C0-DDEC-428F-BC9E-4D0750289703}" type="presParOf" srcId="{3BEFF89D-5FF1-4ABE-A1F4-9E4A6D57FFEC}" destId="{D85E46ED-105C-4FF4-8880-87E3DD1F535E}" srcOrd="7" destOrd="0" presId="urn:microsoft.com/office/officeart/2005/8/layout/cycle5"/>
    <dgm:cxn modelId="{EB86AC09-022A-4327-937A-4F0E5EE59BB7}" type="presParOf" srcId="{3BEFF89D-5FF1-4ABE-A1F4-9E4A6D57FFEC}" destId="{B0B7A047-9E94-42EC-9E7C-27A6D390B215}" srcOrd="8" destOrd="0" presId="urn:microsoft.com/office/officeart/2005/8/layout/cycle5"/>
    <dgm:cxn modelId="{8F2BA2D4-480F-4121-93C4-3ADF62FD50F5}" type="presParOf" srcId="{3BEFF89D-5FF1-4ABE-A1F4-9E4A6D57FFEC}" destId="{6D88E894-1CC1-461E-A1A5-E6A7F40D18CF}" srcOrd="9" destOrd="0" presId="urn:microsoft.com/office/officeart/2005/8/layout/cycle5"/>
    <dgm:cxn modelId="{877C8845-0B40-44B6-841B-9C109B7E91FD}" type="presParOf" srcId="{3BEFF89D-5FF1-4ABE-A1F4-9E4A6D57FFEC}" destId="{1494CCB3-124F-4BCA-95EE-E7C77DBCF830}" srcOrd="10" destOrd="0" presId="urn:microsoft.com/office/officeart/2005/8/layout/cycle5"/>
    <dgm:cxn modelId="{32D1FC4E-FD06-47B0-B824-DF994E27A59D}" type="presParOf" srcId="{3BEFF89D-5FF1-4ABE-A1F4-9E4A6D57FFEC}" destId="{2AE8EE80-19E4-424C-BB32-E043AA6E4283}" srcOrd="11" destOrd="0" presId="urn:microsoft.com/office/officeart/2005/8/layout/cycle5"/>
    <dgm:cxn modelId="{B3A529C0-098E-4962-9062-AE06AB49134B}" type="presParOf" srcId="{3BEFF89D-5FF1-4ABE-A1F4-9E4A6D57FFEC}" destId="{1CC11DCE-C5EC-405C-B477-C60CCAE97650}" srcOrd="12" destOrd="0" presId="urn:microsoft.com/office/officeart/2005/8/layout/cycle5"/>
    <dgm:cxn modelId="{67223952-37BB-48DA-8CFA-9372233A7792}" type="presParOf" srcId="{3BEFF89D-5FF1-4ABE-A1F4-9E4A6D57FFEC}" destId="{EE6B0171-7800-484D-9F7D-6164748C00EC}" srcOrd="13" destOrd="0" presId="urn:microsoft.com/office/officeart/2005/8/layout/cycle5"/>
    <dgm:cxn modelId="{5196DF4B-54EB-4A20-97A1-19BE44A4214A}" type="presParOf" srcId="{3BEFF89D-5FF1-4ABE-A1F4-9E4A6D57FFEC}" destId="{C6453178-E441-4502-809C-CB527ABD4252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D6384A-860B-4479-96D0-2A46C06034C3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o-RO"/>
        </a:p>
      </dgm:t>
    </dgm:pt>
    <dgm:pt modelId="{99473197-D902-46E9-954C-F623A397056C}">
      <dgm:prSet phldrT="[Text]" custT="1"/>
      <dgm:spPr/>
      <dgm:t>
        <a:bodyPr/>
        <a:lstStyle/>
        <a:p>
          <a:r>
            <a:rPr lang="ro-RO" sz="1000" dirty="0">
              <a:latin typeface="Trebuchet MS" panose="020B0603020202020204" pitchFamily="34" charset="0"/>
            </a:rPr>
            <a:t>spațiu </a:t>
          </a:r>
          <a:r>
            <a:rPr lang="ro-RO" sz="1000" dirty="0" smtClean="0">
              <a:latin typeface="Trebuchet MS" panose="020B0603020202020204" pitchFamily="34" charset="0"/>
            </a:rPr>
            <a:t>în relație distanțare </a:t>
          </a:r>
          <a:r>
            <a:rPr lang="ro-RO" sz="1000" dirty="0">
              <a:latin typeface="Trebuchet MS" panose="020B0603020202020204" pitchFamily="34" charset="0"/>
            </a:rPr>
            <a:t>fizică</a:t>
          </a:r>
        </a:p>
      </dgm:t>
    </dgm:pt>
    <dgm:pt modelId="{E8A09775-9F11-43EE-B71C-10CF48670C62}" type="parTrans" cxnId="{FE0825D5-6409-49AE-AF4D-58ABCA08811A}">
      <dgm:prSet/>
      <dgm:spPr/>
      <dgm:t>
        <a:bodyPr/>
        <a:lstStyle/>
        <a:p>
          <a:endParaRPr lang="ro-RO"/>
        </a:p>
      </dgm:t>
    </dgm:pt>
    <dgm:pt modelId="{E65BA9AE-5BCF-433E-9715-DAB19A5781DC}" type="sibTrans" cxnId="{FE0825D5-6409-49AE-AF4D-58ABCA08811A}">
      <dgm:prSet/>
      <dgm:spPr/>
      <dgm:t>
        <a:bodyPr/>
        <a:lstStyle/>
        <a:p>
          <a:endParaRPr lang="ro-RO"/>
        </a:p>
      </dgm:t>
    </dgm:pt>
    <dgm:pt modelId="{E1441481-13D3-440C-BED1-460A75A2A0EC}">
      <dgm:prSet phldrT="[Text]" custT="1"/>
      <dgm:spPr/>
      <dgm:t>
        <a:bodyPr/>
        <a:lstStyle/>
        <a:p>
          <a:r>
            <a:rPr lang="ro-RO" sz="1000" dirty="0">
              <a:latin typeface="Trebuchet MS" panose="020B0603020202020204" pitchFamily="34" charset="0"/>
            </a:rPr>
            <a:t>trasee funcționale</a:t>
          </a:r>
        </a:p>
      </dgm:t>
    </dgm:pt>
    <dgm:pt modelId="{C14EDA34-E1CE-47EB-B302-A32AE0845D7B}" type="parTrans" cxnId="{3C70EEBE-39CA-4012-A9DC-E1DDD28E10F8}">
      <dgm:prSet/>
      <dgm:spPr/>
      <dgm:t>
        <a:bodyPr/>
        <a:lstStyle/>
        <a:p>
          <a:endParaRPr lang="ro-RO"/>
        </a:p>
      </dgm:t>
    </dgm:pt>
    <dgm:pt modelId="{DFBDBF15-3621-4C55-A0F3-7BCEF8C28588}" type="sibTrans" cxnId="{3C70EEBE-39CA-4012-A9DC-E1DDD28E10F8}">
      <dgm:prSet/>
      <dgm:spPr/>
      <dgm:t>
        <a:bodyPr/>
        <a:lstStyle/>
        <a:p>
          <a:endParaRPr lang="ro-RO"/>
        </a:p>
      </dgm:t>
    </dgm:pt>
    <dgm:pt modelId="{E9E282D5-C1D8-4439-87C2-C5244A94E1D8}">
      <dgm:prSet phldrT="[Text]" custT="1"/>
      <dgm:spPr/>
      <dgm:t>
        <a:bodyPr/>
        <a:lstStyle/>
        <a:p>
          <a:r>
            <a:rPr lang="ro-RO" sz="1000" dirty="0">
              <a:latin typeface="Trebuchet MS" panose="020B0603020202020204" pitchFamily="34" charset="0"/>
            </a:rPr>
            <a:t>igienizare permanentă</a:t>
          </a:r>
        </a:p>
      </dgm:t>
    </dgm:pt>
    <dgm:pt modelId="{8EFC6CFB-0B00-4179-A344-71D21713A1C7}" type="parTrans" cxnId="{1607A12D-31A9-4C09-AFD4-D45305BE0C53}">
      <dgm:prSet/>
      <dgm:spPr/>
      <dgm:t>
        <a:bodyPr/>
        <a:lstStyle/>
        <a:p>
          <a:endParaRPr lang="ro-RO"/>
        </a:p>
      </dgm:t>
    </dgm:pt>
    <dgm:pt modelId="{A1915C0B-D403-418F-AEB0-8ECC38E1A32E}" type="sibTrans" cxnId="{1607A12D-31A9-4C09-AFD4-D45305BE0C53}">
      <dgm:prSet/>
      <dgm:spPr/>
      <dgm:t>
        <a:bodyPr/>
        <a:lstStyle/>
        <a:p>
          <a:endParaRPr lang="ro-RO"/>
        </a:p>
      </dgm:t>
    </dgm:pt>
    <dgm:pt modelId="{E8FAB749-E611-4756-BAD7-5524D0EC2CF6}">
      <dgm:prSet phldrT="[Text]" custT="1"/>
      <dgm:spPr/>
      <dgm:t>
        <a:bodyPr/>
        <a:lstStyle/>
        <a:p>
          <a:r>
            <a:rPr lang="ro-RO" sz="1000" dirty="0" smtClean="0">
              <a:latin typeface="Trebuchet MS" panose="020B0603020202020204" pitchFamily="34" charset="0"/>
            </a:rPr>
            <a:t>Verificarea calității  serviciilor </a:t>
          </a:r>
          <a:r>
            <a:rPr lang="ro-RO" sz="1000" dirty="0">
              <a:latin typeface="Trebuchet MS" panose="020B0603020202020204" pitchFamily="34" charset="0"/>
            </a:rPr>
            <a:t>internet</a:t>
          </a:r>
        </a:p>
      </dgm:t>
    </dgm:pt>
    <dgm:pt modelId="{31E6D168-C222-4545-B1AF-42463958914E}" type="parTrans" cxnId="{4F5C36B7-51BC-40F5-8B7C-07CFBD31D2FA}">
      <dgm:prSet/>
      <dgm:spPr/>
      <dgm:t>
        <a:bodyPr/>
        <a:lstStyle/>
        <a:p>
          <a:endParaRPr lang="ro-RO"/>
        </a:p>
      </dgm:t>
    </dgm:pt>
    <dgm:pt modelId="{DA70B9FD-F2C9-4C41-B85A-D5517FCF91F6}" type="sibTrans" cxnId="{4F5C36B7-51BC-40F5-8B7C-07CFBD31D2FA}">
      <dgm:prSet/>
      <dgm:spPr/>
      <dgm:t>
        <a:bodyPr/>
        <a:lstStyle/>
        <a:p>
          <a:endParaRPr lang="ro-RO"/>
        </a:p>
      </dgm:t>
    </dgm:pt>
    <dgm:pt modelId="{42551EE5-F209-46F8-BA46-39669E41BA75}">
      <dgm:prSet phldrT="[Text]" custT="1"/>
      <dgm:spPr/>
      <dgm:t>
        <a:bodyPr/>
        <a:lstStyle/>
        <a:p>
          <a:r>
            <a:rPr lang="ro-RO" sz="1000" smtClean="0">
              <a:latin typeface="Trebuchet MS" panose="020B0603020202020204" pitchFamily="34" charset="0"/>
            </a:rPr>
            <a:t>reparații/ extinderi/</a:t>
          </a:r>
        </a:p>
        <a:p>
          <a:r>
            <a:rPr lang="ro-RO" sz="1000" smtClean="0">
              <a:latin typeface="Trebuchet MS" panose="020B0603020202020204" pitchFamily="34" charset="0"/>
            </a:rPr>
            <a:t>aciziție de noi spații</a:t>
          </a:r>
          <a:endParaRPr lang="ro-RO" sz="1000" dirty="0">
            <a:latin typeface="Trebuchet MS" panose="020B0603020202020204" pitchFamily="34" charset="0"/>
          </a:endParaRPr>
        </a:p>
      </dgm:t>
    </dgm:pt>
    <dgm:pt modelId="{B3EFC71D-0B3A-4AEC-90B8-907BECDD0999}" type="parTrans" cxnId="{56AF9369-E479-4A62-B4A3-D5F7987E4416}">
      <dgm:prSet/>
      <dgm:spPr/>
      <dgm:t>
        <a:bodyPr/>
        <a:lstStyle/>
        <a:p>
          <a:endParaRPr lang="ro-RO"/>
        </a:p>
      </dgm:t>
    </dgm:pt>
    <dgm:pt modelId="{24A676ED-276D-40CA-939A-9295DFB5BC1D}" type="sibTrans" cxnId="{56AF9369-E479-4A62-B4A3-D5F7987E4416}">
      <dgm:prSet/>
      <dgm:spPr/>
      <dgm:t>
        <a:bodyPr/>
        <a:lstStyle/>
        <a:p>
          <a:endParaRPr lang="ro-RO"/>
        </a:p>
      </dgm:t>
    </dgm:pt>
    <dgm:pt modelId="{C10338AF-3432-42F6-842C-85AA9FB92AE6}" type="pres">
      <dgm:prSet presAssocID="{A1D6384A-860B-4479-96D0-2A46C06034C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266060-A666-40DE-AFF2-35D95A5EF1D4}" type="pres">
      <dgm:prSet presAssocID="{99473197-D902-46E9-954C-F623A397056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421F7-EDD8-4D52-9625-A2E13CAC2F97}" type="pres">
      <dgm:prSet presAssocID="{99473197-D902-46E9-954C-F623A397056C}" presName="spNode" presStyleCnt="0"/>
      <dgm:spPr/>
      <dgm:t>
        <a:bodyPr/>
        <a:lstStyle/>
        <a:p>
          <a:endParaRPr lang="en-US"/>
        </a:p>
      </dgm:t>
    </dgm:pt>
    <dgm:pt modelId="{167F633D-FBFA-4844-B1C7-93B01AF73AB6}" type="pres">
      <dgm:prSet presAssocID="{E65BA9AE-5BCF-433E-9715-DAB19A5781D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64E6627D-8463-4422-BB52-7D01EA8C6BB8}" type="pres">
      <dgm:prSet presAssocID="{E1441481-13D3-440C-BED1-460A75A2A0E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2B0D57-8F01-4C33-A4C4-8E63E6F9212C}" type="pres">
      <dgm:prSet presAssocID="{E1441481-13D3-440C-BED1-460A75A2A0EC}" presName="spNode" presStyleCnt="0"/>
      <dgm:spPr/>
      <dgm:t>
        <a:bodyPr/>
        <a:lstStyle/>
        <a:p>
          <a:endParaRPr lang="en-US"/>
        </a:p>
      </dgm:t>
    </dgm:pt>
    <dgm:pt modelId="{DFE4F7B0-6526-4D16-8C26-09F598F19DD5}" type="pres">
      <dgm:prSet presAssocID="{DFBDBF15-3621-4C55-A0F3-7BCEF8C2858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CAF9C85-3C17-47D2-8AD5-ACD512FDD527}" type="pres">
      <dgm:prSet presAssocID="{E9E282D5-C1D8-4439-87C2-C5244A94E1D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7E617-6FD8-4920-92AD-D9BB02092434}" type="pres">
      <dgm:prSet presAssocID="{E9E282D5-C1D8-4439-87C2-C5244A94E1D8}" presName="spNode" presStyleCnt="0"/>
      <dgm:spPr/>
      <dgm:t>
        <a:bodyPr/>
        <a:lstStyle/>
        <a:p>
          <a:endParaRPr lang="en-US"/>
        </a:p>
      </dgm:t>
    </dgm:pt>
    <dgm:pt modelId="{5FE9E767-EF36-4EAF-A8DF-CFC07271FA6C}" type="pres">
      <dgm:prSet presAssocID="{A1915C0B-D403-418F-AEB0-8ECC38E1A32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EB9E90D7-7518-4C3E-9225-7FE41791DD8B}" type="pres">
      <dgm:prSet presAssocID="{E8FAB749-E611-4756-BAD7-5524D0EC2CF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72186-7FE4-4075-BC33-572D5CEA676E}" type="pres">
      <dgm:prSet presAssocID="{E8FAB749-E611-4756-BAD7-5524D0EC2CF6}" presName="spNode" presStyleCnt="0"/>
      <dgm:spPr/>
      <dgm:t>
        <a:bodyPr/>
        <a:lstStyle/>
        <a:p>
          <a:endParaRPr lang="en-US"/>
        </a:p>
      </dgm:t>
    </dgm:pt>
    <dgm:pt modelId="{18D40714-38EB-4A6E-A4DF-4926A65CD2F9}" type="pres">
      <dgm:prSet presAssocID="{DA70B9FD-F2C9-4C41-B85A-D5517FCF91F6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4E85F42-BD56-4074-A037-B5A2D5E5F95F}" type="pres">
      <dgm:prSet presAssocID="{42551EE5-F209-46F8-BA46-39669E41BA7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71028-E11E-4360-A2FA-460334D1EDCA}" type="pres">
      <dgm:prSet presAssocID="{42551EE5-F209-46F8-BA46-39669E41BA75}" presName="spNode" presStyleCnt="0"/>
      <dgm:spPr/>
      <dgm:t>
        <a:bodyPr/>
        <a:lstStyle/>
        <a:p>
          <a:endParaRPr lang="en-US"/>
        </a:p>
      </dgm:t>
    </dgm:pt>
    <dgm:pt modelId="{95BD0058-8D75-46CC-90EB-86DF9F986F67}" type="pres">
      <dgm:prSet presAssocID="{24A676ED-276D-40CA-939A-9295DFB5BC1D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1607A12D-31A9-4C09-AFD4-D45305BE0C53}" srcId="{A1D6384A-860B-4479-96D0-2A46C06034C3}" destId="{E9E282D5-C1D8-4439-87C2-C5244A94E1D8}" srcOrd="2" destOrd="0" parTransId="{8EFC6CFB-0B00-4179-A344-71D21713A1C7}" sibTransId="{A1915C0B-D403-418F-AEB0-8ECC38E1A32E}"/>
    <dgm:cxn modelId="{607BFDE5-B406-42D8-83EA-EFC7340ADA60}" type="presOf" srcId="{42551EE5-F209-46F8-BA46-39669E41BA75}" destId="{E4E85F42-BD56-4074-A037-B5A2D5E5F95F}" srcOrd="0" destOrd="0" presId="urn:microsoft.com/office/officeart/2005/8/layout/cycle5"/>
    <dgm:cxn modelId="{EC48046E-D246-4A85-8963-ACA8D78D6B4C}" type="presOf" srcId="{DFBDBF15-3621-4C55-A0F3-7BCEF8C28588}" destId="{DFE4F7B0-6526-4D16-8C26-09F598F19DD5}" srcOrd="0" destOrd="0" presId="urn:microsoft.com/office/officeart/2005/8/layout/cycle5"/>
    <dgm:cxn modelId="{ACFEE8EA-D967-4262-90D3-A220CBFD557A}" type="presOf" srcId="{E9E282D5-C1D8-4439-87C2-C5244A94E1D8}" destId="{8CAF9C85-3C17-47D2-8AD5-ACD512FDD527}" srcOrd="0" destOrd="0" presId="urn:microsoft.com/office/officeart/2005/8/layout/cycle5"/>
    <dgm:cxn modelId="{CFE94DCB-0D7A-4AA4-A3FB-F9DF802E9956}" type="presOf" srcId="{A1D6384A-860B-4479-96D0-2A46C06034C3}" destId="{C10338AF-3432-42F6-842C-85AA9FB92AE6}" srcOrd="0" destOrd="0" presId="urn:microsoft.com/office/officeart/2005/8/layout/cycle5"/>
    <dgm:cxn modelId="{3C70EEBE-39CA-4012-A9DC-E1DDD28E10F8}" srcId="{A1D6384A-860B-4479-96D0-2A46C06034C3}" destId="{E1441481-13D3-440C-BED1-460A75A2A0EC}" srcOrd="1" destOrd="0" parTransId="{C14EDA34-E1CE-47EB-B302-A32AE0845D7B}" sibTransId="{DFBDBF15-3621-4C55-A0F3-7BCEF8C28588}"/>
    <dgm:cxn modelId="{4F5C36B7-51BC-40F5-8B7C-07CFBD31D2FA}" srcId="{A1D6384A-860B-4479-96D0-2A46C06034C3}" destId="{E8FAB749-E611-4756-BAD7-5524D0EC2CF6}" srcOrd="3" destOrd="0" parTransId="{31E6D168-C222-4545-B1AF-42463958914E}" sibTransId="{DA70B9FD-F2C9-4C41-B85A-D5517FCF91F6}"/>
    <dgm:cxn modelId="{F4037DC4-661C-4BD8-B9D6-FA9B3E87C09B}" type="presOf" srcId="{DA70B9FD-F2C9-4C41-B85A-D5517FCF91F6}" destId="{18D40714-38EB-4A6E-A4DF-4926A65CD2F9}" srcOrd="0" destOrd="0" presId="urn:microsoft.com/office/officeart/2005/8/layout/cycle5"/>
    <dgm:cxn modelId="{56152CF7-FACF-4DD6-90A7-01891FE7E9FB}" type="presOf" srcId="{E8FAB749-E611-4756-BAD7-5524D0EC2CF6}" destId="{EB9E90D7-7518-4C3E-9225-7FE41791DD8B}" srcOrd="0" destOrd="0" presId="urn:microsoft.com/office/officeart/2005/8/layout/cycle5"/>
    <dgm:cxn modelId="{FE0825D5-6409-49AE-AF4D-58ABCA08811A}" srcId="{A1D6384A-860B-4479-96D0-2A46C06034C3}" destId="{99473197-D902-46E9-954C-F623A397056C}" srcOrd="0" destOrd="0" parTransId="{E8A09775-9F11-43EE-B71C-10CF48670C62}" sibTransId="{E65BA9AE-5BCF-433E-9715-DAB19A5781DC}"/>
    <dgm:cxn modelId="{126F437E-813E-4D69-91D6-3BD1D0BE7CA0}" type="presOf" srcId="{E1441481-13D3-440C-BED1-460A75A2A0EC}" destId="{64E6627D-8463-4422-BB52-7D01EA8C6BB8}" srcOrd="0" destOrd="0" presId="urn:microsoft.com/office/officeart/2005/8/layout/cycle5"/>
    <dgm:cxn modelId="{0247C7A6-AA64-4554-94F0-A5A0065BF7DA}" type="presOf" srcId="{A1915C0B-D403-418F-AEB0-8ECC38E1A32E}" destId="{5FE9E767-EF36-4EAF-A8DF-CFC07271FA6C}" srcOrd="0" destOrd="0" presId="urn:microsoft.com/office/officeart/2005/8/layout/cycle5"/>
    <dgm:cxn modelId="{56AF9369-E479-4A62-B4A3-D5F7987E4416}" srcId="{A1D6384A-860B-4479-96D0-2A46C06034C3}" destId="{42551EE5-F209-46F8-BA46-39669E41BA75}" srcOrd="4" destOrd="0" parTransId="{B3EFC71D-0B3A-4AEC-90B8-907BECDD0999}" sibTransId="{24A676ED-276D-40CA-939A-9295DFB5BC1D}"/>
    <dgm:cxn modelId="{3B0AE923-FD22-4A87-9A0F-E82D84160308}" type="presOf" srcId="{24A676ED-276D-40CA-939A-9295DFB5BC1D}" destId="{95BD0058-8D75-46CC-90EB-86DF9F986F67}" srcOrd="0" destOrd="0" presId="urn:microsoft.com/office/officeart/2005/8/layout/cycle5"/>
    <dgm:cxn modelId="{EE8A1F4F-A547-4289-969A-C9DA05E7265C}" type="presOf" srcId="{E65BA9AE-5BCF-433E-9715-DAB19A5781DC}" destId="{167F633D-FBFA-4844-B1C7-93B01AF73AB6}" srcOrd="0" destOrd="0" presId="urn:microsoft.com/office/officeart/2005/8/layout/cycle5"/>
    <dgm:cxn modelId="{86B6412A-E84C-4E62-8FBB-9967B95DDBE6}" type="presOf" srcId="{99473197-D902-46E9-954C-F623A397056C}" destId="{D9266060-A666-40DE-AFF2-35D95A5EF1D4}" srcOrd="0" destOrd="0" presId="urn:microsoft.com/office/officeart/2005/8/layout/cycle5"/>
    <dgm:cxn modelId="{3FDF8D01-1A8D-4813-AEFD-9357514EDA84}" type="presParOf" srcId="{C10338AF-3432-42F6-842C-85AA9FB92AE6}" destId="{D9266060-A666-40DE-AFF2-35D95A5EF1D4}" srcOrd="0" destOrd="0" presId="urn:microsoft.com/office/officeart/2005/8/layout/cycle5"/>
    <dgm:cxn modelId="{1CDFD870-CE60-429A-96BB-F302EC34F4E1}" type="presParOf" srcId="{C10338AF-3432-42F6-842C-85AA9FB92AE6}" destId="{6E2421F7-EDD8-4D52-9625-A2E13CAC2F97}" srcOrd="1" destOrd="0" presId="urn:microsoft.com/office/officeart/2005/8/layout/cycle5"/>
    <dgm:cxn modelId="{797B21E9-741D-4E2E-8A65-171C5E3A3FB9}" type="presParOf" srcId="{C10338AF-3432-42F6-842C-85AA9FB92AE6}" destId="{167F633D-FBFA-4844-B1C7-93B01AF73AB6}" srcOrd="2" destOrd="0" presId="urn:microsoft.com/office/officeart/2005/8/layout/cycle5"/>
    <dgm:cxn modelId="{B4CF2023-5C4E-4C7D-AE1D-E72AADBAEAEB}" type="presParOf" srcId="{C10338AF-3432-42F6-842C-85AA9FB92AE6}" destId="{64E6627D-8463-4422-BB52-7D01EA8C6BB8}" srcOrd="3" destOrd="0" presId="urn:microsoft.com/office/officeart/2005/8/layout/cycle5"/>
    <dgm:cxn modelId="{055BC1E0-18D7-4379-8740-2F3824769A29}" type="presParOf" srcId="{C10338AF-3432-42F6-842C-85AA9FB92AE6}" destId="{262B0D57-8F01-4C33-A4C4-8E63E6F9212C}" srcOrd="4" destOrd="0" presId="urn:microsoft.com/office/officeart/2005/8/layout/cycle5"/>
    <dgm:cxn modelId="{AE8D2AD0-3801-4217-8C59-C1B90DA10F76}" type="presParOf" srcId="{C10338AF-3432-42F6-842C-85AA9FB92AE6}" destId="{DFE4F7B0-6526-4D16-8C26-09F598F19DD5}" srcOrd="5" destOrd="0" presId="urn:microsoft.com/office/officeart/2005/8/layout/cycle5"/>
    <dgm:cxn modelId="{BDC811B5-10D3-4003-851A-AF0518A1605A}" type="presParOf" srcId="{C10338AF-3432-42F6-842C-85AA9FB92AE6}" destId="{8CAF9C85-3C17-47D2-8AD5-ACD512FDD527}" srcOrd="6" destOrd="0" presId="urn:microsoft.com/office/officeart/2005/8/layout/cycle5"/>
    <dgm:cxn modelId="{C4A6DF21-9E66-4DB0-9BAF-9E06719BB7A0}" type="presParOf" srcId="{C10338AF-3432-42F6-842C-85AA9FB92AE6}" destId="{4D17E617-6FD8-4920-92AD-D9BB02092434}" srcOrd="7" destOrd="0" presId="urn:microsoft.com/office/officeart/2005/8/layout/cycle5"/>
    <dgm:cxn modelId="{6DA749B9-7ED4-4E76-8ED8-8D391C9C9DBF}" type="presParOf" srcId="{C10338AF-3432-42F6-842C-85AA9FB92AE6}" destId="{5FE9E767-EF36-4EAF-A8DF-CFC07271FA6C}" srcOrd="8" destOrd="0" presId="urn:microsoft.com/office/officeart/2005/8/layout/cycle5"/>
    <dgm:cxn modelId="{542B6F1C-ADBD-4F2C-A462-57A52471378A}" type="presParOf" srcId="{C10338AF-3432-42F6-842C-85AA9FB92AE6}" destId="{EB9E90D7-7518-4C3E-9225-7FE41791DD8B}" srcOrd="9" destOrd="0" presId="urn:microsoft.com/office/officeart/2005/8/layout/cycle5"/>
    <dgm:cxn modelId="{FC181B0A-30B1-4EC2-B84C-AAAB4160CFB8}" type="presParOf" srcId="{C10338AF-3432-42F6-842C-85AA9FB92AE6}" destId="{6E372186-7FE4-4075-BC33-572D5CEA676E}" srcOrd="10" destOrd="0" presId="urn:microsoft.com/office/officeart/2005/8/layout/cycle5"/>
    <dgm:cxn modelId="{5877383D-C211-4163-9654-D308086ED832}" type="presParOf" srcId="{C10338AF-3432-42F6-842C-85AA9FB92AE6}" destId="{18D40714-38EB-4A6E-A4DF-4926A65CD2F9}" srcOrd="11" destOrd="0" presId="urn:microsoft.com/office/officeart/2005/8/layout/cycle5"/>
    <dgm:cxn modelId="{544EE8D4-F7FB-44A4-A917-570C0ABF89B7}" type="presParOf" srcId="{C10338AF-3432-42F6-842C-85AA9FB92AE6}" destId="{E4E85F42-BD56-4074-A037-B5A2D5E5F95F}" srcOrd="12" destOrd="0" presId="urn:microsoft.com/office/officeart/2005/8/layout/cycle5"/>
    <dgm:cxn modelId="{0159C4CF-1A8A-4771-A6A1-9309DF58FC19}" type="presParOf" srcId="{C10338AF-3432-42F6-842C-85AA9FB92AE6}" destId="{38E71028-E11E-4360-A2FA-460334D1EDCA}" srcOrd="13" destOrd="0" presId="urn:microsoft.com/office/officeart/2005/8/layout/cycle5"/>
    <dgm:cxn modelId="{EF372607-15F4-4C61-AACA-83FB26601FF8}" type="presParOf" srcId="{C10338AF-3432-42F6-842C-85AA9FB92AE6}" destId="{95BD0058-8D75-46CC-90EB-86DF9F986F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CB404B-F36E-4B2E-BB28-1604E78465EA}" type="doc">
      <dgm:prSet loTypeId="urn:microsoft.com/office/officeart/2005/8/layout/process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o-RO"/>
        </a:p>
      </dgm:t>
    </dgm:pt>
    <dgm:pt modelId="{02E2F9E7-3A8A-469C-979A-AB67B46118A6}">
      <dgm:prSet phldrT="[Text]" custT="1"/>
      <dgm:spPr/>
      <dgm:t>
        <a:bodyPr/>
        <a:lstStyle/>
        <a:p>
          <a:r>
            <a:rPr lang="ro-RO" sz="1200" b="1" dirty="0" smtClean="0">
              <a:latin typeface="Trebuchet MS" panose="020B0603020202020204" pitchFamily="34" charset="0"/>
            </a:rPr>
            <a:t>PLANIFICARE CALENDARISTICĂ</a:t>
          </a:r>
          <a:endParaRPr lang="ro-RO" sz="1200" b="1" dirty="0">
            <a:latin typeface="Trebuchet MS" panose="020B0603020202020204" pitchFamily="34" charset="0"/>
          </a:endParaRPr>
        </a:p>
      </dgm:t>
    </dgm:pt>
    <dgm:pt modelId="{9F3E1362-11DD-4822-A7CA-96D10F144E10}" type="parTrans" cxnId="{91CB4A6A-65A3-4B5C-9DBE-39CE1FA34F77}">
      <dgm:prSet/>
      <dgm:spPr/>
      <dgm:t>
        <a:bodyPr/>
        <a:lstStyle/>
        <a:p>
          <a:endParaRPr lang="ro-RO"/>
        </a:p>
      </dgm:t>
    </dgm:pt>
    <dgm:pt modelId="{065A310E-E2B3-4875-A529-A873C77F6E64}" type="sibTrans" cxnId="{91CB4A6A-65A3-4B5C-9DBE-39CE1FA34F77}">
      <dgm:prSet/>
      <dgm:spPr/>
      <dgm:t>
        <a:bodyPr/>
        <a:lstStyle/>
        <a:p>
          <a:endParaRPr lang="ro-RO"/>
        </a:p>
      </dgm:t>
    </dgm:pt>
    <dgm:pt modelId="{98AA6B8A-CA79-4865-AD79-9FD42DBBF6D1}">
      <dgm:prSet phldrT="[Text]" custT="1"/>
      <dgm:spPr/>
      <dgm:t>
        <a:bodyPr/>
        <a:lstStyle/>
        <a:p>
          <a:pPr algn="just"/>
          <a:r>
            <a:rPr lang="ro-RO" sz="1100" smtClean="0">
              <a:latin typeface="Trebuchet MS" panose="020B0603020202020204" pitchFamily="34" charset="0"/>
            </a:rPr>
            <a:t> temele anuale de studiu</a:t>
          </a:r>
          <a:endParaRPr lang="ro-RO" sz="1100">
            <a:latin typeface="Trebuchet MS" panose="020B0603020202020204" pitchFamily="34" charset="0"/>
          </a:endParaRPr>
        </a:p>
      </dgm:t>
    </dgm:pt>
    <dgm:pt modelId="{717BFCC3-AB55-480B-B996-4EF75E64EE49}" type="parTrans" cxnId="{84C07982-0386-4CC5-94BF-B5D2E6AA6F22}">
      <dgm:prSet/>
      <dgm:spPr/>
      <dgm:t>
        <a:bodyPr/>
        <a:lstStyle/>
        <a:p>
          <a:endParaRPr lang="ro-RO"/>
        </a:p>
      </dgm:t>
    </dgm:pt>
    <dgm:pt modelId="{07576D7A-D073-4B82-B8C8-3617FB8FDCC6}" type="sibTrans" cxnId="{84C07982-0386-4CC5-94BF-B5D2E6AA6F22}">
      <dgm:prSet/>
      <dgm:spPr/>
      <dgm:t>
        <a:bodyPr/>
        <a:lstStyle/>
        <a:p>
          <a:endParaRPr lang="ro-RO"/>
        </a:p>
      </dgm:t>
    </dgm:pt>
    <dgm:pt modelId="{F69CFA13-A6CF-4097-9367-C33148A32518}">
      <dgm:prSet phldrT="[Text]" custT="1"/>
      <dgm:spPr/>
      <dgm:t>
        <a:bodyPr/>
        <a:lstStyle/>
        <a:p>
          <a:pPr algn="just"/>
          <a:r>
            <a:rPr lang="ro-RO" sz="1100" dirty="0" smtClean="0">
              <a:latin typeface="Trebuchet MS" panose="020B0603020202020204" pitchFamily="34" charset="0"/>
            </a:rPr>
            <a:t> domeniile de dezvoltare</a:t>
          </a:r>
          <a:endParaRPr lang="ro-RO" sz="1100" dirty="0">
            <a:latin typeface="Trebuchet MS" panose="020B0603020202020204" pitchFamily="34" charset="0"/>
          </a:endParaRPr>
        </a:p>
      </dgm:t>
    </dgm:pt>
    <dgm:pt modelId="{E9F24577-A844-4455-849C-CB11AEB96629}" type="parTrans" cxnId="{267AD925-976E-43BB-A8F7-EED24C914622}">
      <dgm:prSet/>
      <dgm:spPr/>
      <dgm:t>
        <a:bodyPr/>
        <a:lstStyle/>
        <a:p>
          <a:endParaRPr lang="ro-RO"/>
        </a:p>
      </dgm:t>
    </dgm:pt>
    <dgm:pt modelId="{E0489299-2FDF-4B92-8514-EFEA2B95D650}" type="sibTrans" cxnId="{267AD925-976E-43BB-A8F7-EED24C914622}">
      <dgm:prSet/>
      <dgm:spPr/>
      <dgm:t>
        <a:bodyPr/>
        <a:lstStyle/>
        <a:p>
          <a:endParaRPr lang="ro-RO"/>
        </a:p>
      </dgm:t>
    </dgm:pt>
    <dgm:pt modelId="{9A79C996-5E37-4DBA-8FAA-63B794FEB379}">
      <dgm:prSet phldrT="[Text]" custT="1"/>
      <dgm:spPr/>
      <dgm:t>
        <a:bodyPr/>
        <a:lstStyle/>
        <a:p>
          <a:endParaRPr lang="ro-RO" sz="1100" b="1" dirty="0" smtClean="0">
            <a:latin typeface="Trebuchet MS" panose="020B0603020202020204" pitchFamily="34" charset="0"/>
          </a:endParaRPr>
        </a:p>
        <a:p>
          <a:endParaRPr lang="ro-RO" sz="1100" b="1" dirty="0" smtClean="0">
            <a:latin typeface="Trebuchet MS" panose="020B0603020202020204" pitchFamily="34" charset="0"/>
          </a:endParaRPr>
        </a:p>
        <a:p>
          <a:endParaRPr lang="ro-RO" sz="1100" b="1" dirty="0" smtClean="0">
            <a:latin typeface="Trebuchet MS" panose="020B0603020202020204" pitchFamily="34" charset="0"/>
          </a:endParaRPr>
        </a:p>
        <a:p>
          <a:r>
            <a:rPr lang="ro-RO" sz="1100" b="1" dirty="0" smtClean="0">
              <a:latin typeface="Trebuchet MS" panose="020B0603020202020204" pitchFamily="34" charset="0"/>
            </a:rPr>
            <a:t>PROGRAMUL ZILEI</a:t>
          </a:r>
          <a:endParaRPr lang="ro-RO" sz="1100" b="1" dirty="0">
            <a:latin typeface="Trebuchet MS" panose="020B0603020202020204" pitchFamily="34" charset="0"/>
          </a:endParaRPr>
        </a:p>
      </dgm:t>
    </dgm:pt>
    <dgm:pt modelId="{37431E38-AE87-475D-9C16-6D0650E9371F}" type="parTrans" cxnId="{499C2BE8-D6DD-4BE8-A759-D8E436F43B09}">
      <dgm:prSet/>
      <dgm:spPr/>
      <dgm:t>
        <a:bodyPr/>
        <a:lstStyle/>
        <a:p>
          <a:endParaRPr lang="ro-RO"/>
        </a:p>
      </dgm:t>
    </dgm:pt>
    <dgm:pt modelId="{1639331A-E773-4EC2-BB95-8609F3C48022}" type="sibTrans" cxnId="{499C2BE8-D6DD-4BE8-A759-D8E436F43B09}">
      <dgm:prSet/>
      <dgm:spPr/>
      <dgm:t>
        <a:bodyPr/>
        <a:lstStyle/>
        <a:p>
          <a:endParaRPr lang="ro-RO"/>
        </a:p>
      </dgm:t>
    </dgm:pt>
    <dgm:pt modelId="{0BD0A0E1-9C73-456D-BBD7-D6C292C451EA}">
      <dgm:prSet phldrT="[Text]" custT="1"/>
      <dgm:spPr/>
      <dgm:t>
        <a:bodyPr/>
        <a:lstStyle/>
        <a:p>
          <a:pPr algn="just"/>
          <a:r>
            <a:rPr lang="ro-RO" sz="1100" smtClean="0">
              <a:latin typeface="Trebuchet MS" panose="020B0603020202020204" pitchFamily="34" charset="0"/>
            </a:rPr>
            <a:t> venirea și plecarea elevilor în etape</a:t>
          </a:r>
          <a:endParaRPr lang="ro-RO" sz="1100" dirty="0">
            <a:latin typeface="Trebuchet MS" panose="020B0603020202020204" pitchFamily="34" charset="0"/>
          </a:endParaRPr>
        </a:p>
      </dgm:t>
    </dgm:pt>
    <dgm:pt modelId="{BB6FE5BA-628F-4738-A080-EF66BE362F9B}" type="parTrans" cxnId="{BBC3A7A7-52C9-47A6-9D5C-303498FE0B1E}">
      <dgm:prSet/>
      <dgm:spPr/>
      <dgm:t>
        <a:bodyPr/>
        <a:lstStyle/>
        <a:p>
          <a:endParaRPr lang="ro-RO"/>
        </a:p>
      </dgm:t>
    </dgm:pt>
    <dgm:pt modelId="{37CDE844-1AD9-435C-B955-48A4008AA84E}" type="sibTrans" cxnId="{BBC3A7A7-52C9-47A6-9D5C-303498FE0B1E}">
      <dgm:prSet/>
      <dgm:spPr/>
      <dgm:t>
        <a:bodyPr/>
        <a:lstStyle/>
        <a:p>
          <a:endParaRPr lang="ro-RO"/>
        </a:p>
      </dgm:t>
    </dgm:pt>
    <dgm:pt modelId="{E4A71680-909A-4E9D-98D9-F30D96700638}">
      <dgm:prSet phldrT="[Text]" custT="1"/>
      <dgm:spPr/>
      <dgm:t>
        <a:bodyPr/>
        <a:lstStyle/>
        <a:p>
          <a:pPr algn="just"/>
          <a:r>
            <a:rPr lang="ro-RO" sz="1100" dirty="0" smtClean="0">
              <a:latin typeface="Trebuchet MS" panose="020B0603020202020204" pitchFamily="34" charset="0"/>
            </a:rPr>
            <a:t> rutine cu accent pe regulile de igienă (ex.: rutina igienizării mâinilor și a aerisirii spațiului la interval de max.20-30 minute de activitate)</a:t>
          </a:r>
          <a:endParaRPr lang="ro-RO" sz="1100" dirty="0">
            <a:latin typeface="Trebuchet MS" panose="020B0603020202020204" pitchFamily="34" charset="0"/>
          </a:endParaRPr>
        </a:p>
      </dgm:t>
    </dgm:pt>
    <dgm:pt modelId="{F8ECB986-C29A-411F-81EE-AD1E37C100BD}" type="parTrans" cxnId="{70FF1E5C-426C-460E-98F8-6EA3E1CB0159}">
      <dgm:prSet/>
      <dgm:spPr/>
      <dgm:t>
        <a:bodyPr/>
        <a:lstStyle/>
        <a:p>
          <a:endParaRPr lang="ro-RO"/>
        </a:p>
      </dgm:t>
    </dgm:pt>
    <dgm:pt modelId="{A979006B-FEBC-45C8-85DF-8E5DD73EB2DB}" type="sibTrans" cxnId="{70FF1E5C-426C-460E-98F8-6EA3E1CB0159}">
      <dgm:prSet/>
      <dgm:spPr/>
      <dgm:t>
        <a:bodyPr/>
        <a:lstStyle/>
        <a:p>
          <a:endParaRPr lang="ro-RO"/>
        </a:p>
      </dgm:t>
    </dgm:pt>
    <dgm:pt modelId="{4AD2F2C1-53A5-433F-9E1F-688CCA7151E5}">
      <dgm:prSet phldrT="[Text]" custT="1"/>
      <dgm:spPr/>
      <dgm:t>
        <a:bodyPr/>
        <a:lstStyle/>
        <a:p>
          <a:endParaRPr lang="ro-RO" sz="1100" b="1" dirty="0" smtClean="0">
            <a:latin typeface="Trebuchet MS" panose="020B0603020202020204" pitchFamily="34" charset="0"/>
          </a:endParaRPr>
        </a:p>
        <a:p>
          <a:r>
            <a:rPr lang="ro-RO" sz="1100" b="1" dirty="0" smtClean="0">
              <a:latin typeface="Trebuchet MS" panose="020B0603020202020204" pitchFamily="34" charset="0"/>
            </a:rPr>
            <a:t>ACTIVITĂȚI CU ELEVII</a:t>
          </a:r>
          <a:endParaRPr lang="ro-RO" sz="1100" b="1" dirty="0">
            <a:latin typeface="Trebuchet MS" panose="020B0603020202020204" pitchFamily="34" charset="0"/>
          </a:endParaRPr>
        </a:p>
      </dgm:t>
    </dgm:pt>
    <dgm:pt modelId="{31CF977E-016B-4F53-9EC0-B003D5DBDB77}" type="parTrans" cxnId="{E8F55C47-EBD5-49FD-B29F-50EF73DE6EF9}">
      <dgm:prSet/>
      <dgm:spPr/>
      <dgm:t>
        <a:bodyPr/>
        <a:lstStyle/>
        <a:p>
          <a:endParaRPr lang="ro-RO"/>
        </a:p>
      </dgm:t>
    </dgm:pt>
    <dgm:pt modelId="{3B676F33-9C36-45CA-A9EE-B6EC041B6A9D}" type="sibTrans" cxnId="{E8F55C47-EBD5-49FD-B29F-50EF73DE6EF9}">
      <dgm:prSet/>
      <dgm:spPr/>
      <dgm:t>
        <a:bodyPr/>
        <a:lstStyle/>
        <a:p>
          <a:endParaRPr lang="ro-RO"/>
        </a:p>
      </dgm:t>
    </dgm:pt>
    <dgm:pt modelId="{8610C42E-08D5-41F2-8F34-6DEC17321FD0}">
      <dgm:prSet phldrT="[Text]" custT="1"/>
      <dgm:spPr/>
      <dgm:t>
        <a:bodyPr/>
        <a:lstStyle/>
        <a:p>
          <a:pPr algn="just"/>
          <a:r>
            <a:rPr lang="ro-RO" sz="1100" dirty="0" smtClean="0">
              <a:latin typeface="Trebuchet MS" panose="020B0603020202020204" pitchFamily="34" charset="0"/>
            </a:rPr>
            <a:t> </a:t>
          </a:r>
          <a:r>
            <a:rPr lang="ro-RO" sz="1000" dirty="0" smtClean="0">
              <a:latin typeface="Trebuchet MS" panose="020B0603020202020204" pitchFamily="34" charset="0"/>
            </a:rPr>
            <a:t>implicarea elevilor în stabilirea și urmărirea respectări regulilor</a:t>
          </a:r>
          <a:endParaRPr lang="ro-RO" sz="1000" dirty="0">
            <a:latin typeface="Trebuchet MS" panose="020B0603020202020204" pitchFamily="34" charset="0"/>
          </a:endParaRPr>
        </a:p>
      </dgm:t>
    </dgm:pt>
    <dgm:pt modelId="{EC85A50E-DF45-450F-9449-BA53655BB542}" type="parTrans" cxnId="{B40EB1DF-7799-4AD0-A6EB-9DA2225DCD90}">
      <dgm:prSet/>
      <dgm:spPr/>
      <dgm:t>
        <a:bodyPr/>
        <a:lstStyle/>
        <a:p>
          <a:endParaRPr lang="ro-RO"/>
        </a:p>
      </dgm:t>
    </dgm:pt>
    <dgm:pt modelId="{51E2A0D0-80D7-4C80-B142-1E371FC28595}" type="sibTrans" cxnId="{B40EB1DF-7799-4AD0-A6EB-9DA2225DCD90}">
      <dgm:prSet/>
      <dgm:spPr/>
      <dgm:t>
        <a:bodyPr/>
        <a:lstStyle/>
        <a:p>
          <a:endParaRPr lang="ro-RO"/>
        </a:p>
      </dgm:t>
    </dgm:pt>
    <dgm:pt modelId="{6C963B4C-D85A-4045-B7BE-5BA85E2C08AD}">
      <dgm:prSet phldrT="[Text]" custT="1"/>
      <dgm:spPr/>
      <dgm:t>
        <a:bodyPr/>
        <a:lstStyle/>
        <a:p>
          <a:pPr algn="just"/>
          <a:r>
            <a:rPr lang="ro-RO" sz="1100" dirty="0" smtClean="0">
              <a:latin typeface="Trebuchet MS" panose="020B0603020202020204" pitchFamily="34" charset="0"/>
            </a:rPr>
            <a:t> încurajarea activităților în aer liber (documentare) sau, de exemplu pentru canto </a:t>
          </a:r>
          <a:r>
            <a:rPr lang="ro-RO" sz="1100" dirty="0" err="1" smtClean="0">
              <a:latin typeface="Trebuchet MS" panose="020B0603020202020204" pitchFamily="34" charset="0"/>
            </a:rPr>
            <a:t>pregatire</a:t>
          </a:r>
          <a:r>
            <a:rPr lang="ro-RO" sz="1100" dirty="0" smtClean="0">
              <a:latin typeface="Trebuchet MS" panose="020B0603020202020204" pitchFamily="34" charset="0"/>
            </a:rPr>
            <a:t> individuală in săli cu geamul deschis</a:t>
          </a:r>
          <a:endParaRPr lang="ro-RO" sz="1100" dirty="0">
            <a:latin typeface="Trebuchet MS" panose="020B0603020202020204" pitchFamily="34" charset="0"/>
          </a:endParaRPr>
        </a:p>
      </dgm:t>
    </dgm:pt>
    <dgm:pt modelId="{D9A7A819-C50C-4BA6-BA90-21C42998CC88}" type="parTrans" cxnId="{7C197D2C-4D5F-46BD-9F83-143E9249682E}">
      <dgm:prSet/>
      <dgm:spPr/>
      <dgm:t>
        <a:bodyPr/>
        <a:lstStyle/>
        <a:p>
          <a:endParaRPr lang="ro-RO"/>
        </a:p>
      </dgm:t>
    </dgm:pt>
    <dgm:pt modelId="{745BD632-2BBF-4C07-A12A-007D282DFCA1}" type="sibTrans" cxnId="{7C197D2C-4D5F-46BD-9F83-143E9249682E}">
      <dgm:prSet/>
      <dgm:spPr/>
      <dgm:t>
        <a:bodyPr/>
        <a:lstStyle/>
        <a:p>
          <a:endParaRPr lang="ro-RO"/>
        </a:p>
      </dgm:t>
    </dgm:pt>
    <dgm:pt modelId="{5FD5CC3C-39DE-4E17-9B9D-3A7709AD877F}">
      <dgm:prSet phldrT="[Text]" custT="1"/>
      <dgm:spPr/>
      <dgm:t>
        <a:bodyPr/>
        <a:lstStyle/>
        <a:p>
          <a:pPr algn="just"/>
          <a:r>
            <a:rPr lang="ro-RO" sz="1100" dirty="0" smtClean="0">
              <a:latin typeface="Trebuchet MS" panose="020B0603020202020204" pitchFamily="34" charset="0"/>
            </a:rPr>
            <a:t> proiecte tematice corelate cu evenimente relevante din viața culturală</a:t>
          </a:r>
          <a:endParaRPr lang="ro-RO" sz="1100" dirty="0">
            <a:latin typeface="Trebuchet MS" panose="020B0603020202020204" pitchFamily="34" charset="0"/>
          </a:endParaRPr>
        </a:p>
      </dgm:t>
    </dgm:pt>
    <dgm:pt modelId="{BAC9257C-FE29-45A6-98DF-74FC7E633B8C}" type="parTrans" cxnId="{59B986B6-7082-4FC1-A905-49F0B9C9FCD6}">
      <dgm:prSet/>
      <dgm:spPr/>
      <dgm:t>
        <a:bodyPr/>
        <a:lstStyle/>
        <a:p>
          <a:endParaRPr lang="ro-RO"/>
        </a:p>
      </dgm:t>
    </dgm:pt>
    <dgm:pt modelId="{005E585B-FC97-4877-AEF1-E63858FEF9F4}" type="sibTrans" cxnId="{59B986B6-7082-4FC1-A905-49F0B9C9FCD6}">
      <dgm:prSet/>
      <dgm:spPr/>
      <dgm:t>
        <a:bodyPr/>
        <a:lstStyle/>
        <a:p>
          <a:endParaRPr lang="ro-RO"/>
        </a:p>
      </dgm:t>
    </dgm:pt>
    <dgm:pt modelId="{779B1F45-4E9C-462D-BF19-11E0C02DBEA4}">
      <dgm:prSet phldrT="[Text]" custT="1"/>
      <dgm:spPr/>
      <dgm:t>
        <a:bodyPr/>
        <a:lstStyle/>
        <a:p>
          <a:pPr algn="l"/>
          <a:r>
            <a:rPr lang="ro-RO" sz="1000" dirty="0" smtClean="0">
              <a:latin typeface="Trebuchet MS" panose="020B0603020202020204" pitchFamily="34" charset="0"/>
            </a:rPr>
            <a:t> limitarea utilizării materialelor de către un alt grup, fără igienizare prealabilă</a:t>
          </a:r>
          <a:endParaRPr lang="ro-RO" sz="1000" dirty="0">
            <a:latin typeface="Trebuchet MS" panose="020B0603020202020204" pitchFamily="34" charset="0"/>
          </a:endParaRPr>
        </a:p>
      </dgm:t>
    </dgm:pt>
    <dgm:pt modelId="{BA35DF5B-BDBA-4F1A-9D2B-B46236A24E76}" type="parTrans" cxnId="{364BB2AB-7E8D-498F-BC1E-ACCBA2AF4B9E}">
      <dgm:prSet/>
      <dgm:spPr/>
      <dgm:t>
        <a:bodyPr/>
        <a:lstStyle/>
        <a:p>
          <a:endParaRPr lang="en-US"/>
        </a:p>
      </dgm:t>
    </dgm:pt>
    <dgm:pt modelId="{D2788B2B-D48D-4B7B-96E3-840E0D859BBD}" type="sibTrans" cxnId="{364BB2AB-7E8D-498F-BC1E-ACCBA2AF4B9E}">
      <dgm:prSet/>
      <dgm:spPr/>
      <dgm:t>
        <a:bodyPr/>
        <a:lstStyle/>
        <a:p>
          <a:endParaRPr lang="en-US"/>
        </a:p>
      </dgm:t>
    </dgm:pt>
    <dgm:pt modelId="{4788C43B-E9B9-4BC9-B248-7891368B0B3D}">
      <dgm:prSet phldrT="[Text]" custT="1"/>
      <dgm:spPr/>
      <dgm:t>
        <a:bodyPr/>
        <a:lstStyle/>
        <a:p>
          <a:pPr algn="just"/>
          <a:r>
            <a:rPr lang="ro-RO" sz="1000" dirty="0" smtClean="0">
              <a:latin typeface="Trebuchet MS" panose="020B0603020202020204" pitchFamily="34" charset="0"/>
            </a:rPr>
            <a:t> activități individuale sau în grupuri mici</a:t>
          </a:r>
          <a:endParaRPr lang="ro-RO" sz="1000" dirty="0">
            <a:latin typeface="Trebuchet MS" panose="020B0603020202020204" pitchFamily="34" charset="0"/>
          </a:endParaRPr>
        </a:p>
      </dgm:t>
    </dgm:pt>
    <dgm:pt modelId="{1A1CB1DE-A0EE-462D-96A3-C7FC1CCE2971}" type="parTrans" cxnId="{3AFA6C57-7DA2-4A76-A123-336521576E7B}">
      <dgm:prSet/>
      <dgm:spPr/>
      <dgm:t>
        <a:bodyPr/>
        <a:lstStyle/>
        <a:p>
          <a:endParaRPr lang="en-US"/>
        </a:p>
      </dgm:t>
    </dgm:pt>
    <dgm:pt modelId="{773C8E1E-32AF-4164-9C9F-1AFCAF3A8FEE}" type="sibTrans" cxnId="{3AFA6C57-7DA2-4A76-A123-336521576E7B}">
      <dgm:prSet/>
      <dgm:spPr/>
      <dgm:t>
        <a:bodyPr/>
        <a:lstStyle/>
        <a:p>
          <a:endParaRPr lang="en-US"/>
        </a:p>
      </dgm:t>
    </dgm:pt>
    <dgm:pt modelId="{C955BA3C-439A-433F-891E-BE26B69C82FE}">
      <dgm:prSet phldrT="[Text]" custT="1"/>
      <dgm:spPr/>
      <dgm:t>
        <a:bodyPr/>
        <a:lstStyle/>
        <a:p>
          <a:pPr algn="just"/>
          <a:r>
            <a:rPr lang="ro-RO" sz="1000" dirty="0" smtClean="0">
              <a:latin typeface="Trebuchet MS" panose="020B0603020202020204" pitchFamily="34" charset="0"/>
            </a:rPr>
            <a:t> limitarea interacțiunilor cu un alt grup</a:t>
          </a:r>
          <a:endParaRPr lang="ro-RO" sz="1000" dirty="0">
            <a:latin typeface="Trebuchet MS" panose="020B0603020202020204" pitchFamily="34" charset="0"/>
          </a:endParaRPr>
        </a:p>
      </dgm:t>
    </dgm:pt>
    <dgm:pt modelId="{9AC2FE09-304D-420E-8E36-5A91984DFC4C}" type="parTrans" cxnId="{B73BCBC3-B9A4-4181-9457-F4601283C2FD}">
      <dgm:prSet/>
      <dgm:spPr/>
      <dgm:t>
        <a:bodyPr/>
        <a:lstStyle/>
        <a:p>
          <a:endParaRPr lang="en-US"/>
        </a:p>
      </dgm:t>
    </dgm:pt>
    <dgm:pt modelId="{F0D10823-9E0D-4EE4-B067-6D2C768B9AC8}" type="sibTrans" cxnId="{B73BCBC3-B9A4-4181-9457-F4601283C2FD}">
      <dgm:prSet/>
      <dgm:spPr/>
      <dgm:t>
        <a:bodyPr/>
        <a:lstStyle/>
        <a:p>
          <a:endParaRPr lang="en-US"/>
        </a:p>
      </dgm:t>
    </dgm:pt>
    <dgm:pt modelId="{8A8B7B8E-89BE-458B-AD7F-B1B59473E6F8}" type="pres">
      <dgm:prSet presAssocID="{D8CB404B-F36E-4B2E-BB28-1604E78465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998159-6EFC-41D8-B7FB-475137505484}" type="pres">
      <dgm:prSet presAssocID="{4AD2F2C1-53A5-433F-9E1F-688CCA7151E5}" presName="boxAndChildren" presStyleCnt="0"/>
      <dgm:spPr/>
      <dgm:t>
        <a:bodyPr/>
        <a:lstStyle/>
        <a:p>
          <a:endParaRPr lang="en-US"/>
        </a:p>
      </dgm:t>
    </dgm:pt>
    <dgm:pt modelId="{B9FE70DD-FC5D-40F0-A05B-2FA97CCEA5E9}" type="pres">
      <dgm:prSet presAssocID="{4AD2F2C1-53A5-433F-9E1F-688CCA7151E5}" presName="parentTextBox" presStyleLbl="node1" presStyleIdx="0" presStyleCnt="3"/>
      <dgm:spPr/>
      <dgm:t>
        <a:bodyPr/>
        <a:lstStyle/>
        <a:p>
          <a:endParaRPr lang="en-US"/>
        </a:p>
      </dgm:t>
    </dgm:pt>
    <dgm:pt modelId="{EA340C1F-F6FB-480F-8D76-0D8AC6F07F4D}" type="pres">
      <dgm:prSet presAssocID="{4AD2F2C1-53A5-433F-9E1F-688CCA7151E5}" presName="entireBox" presStyleLbl="node1" presStyleIdx="0" presStyleCnt="3" custScaleY="179146" custLinFactNeighborX="-1236" custLinFactNeighborY="2068"/>
      <dgm:spPr/>
      <dgm:t>
        <a:bodyPr/>
        <a:lstStyle/>
        <a:p>
          <a:endParaRPr lang="en-US"/>
        </a:p>
      </dgm:t>
    </dgm:pt>
    <dgm:pt modelId="{75ABC3F5-C0CC-4084-AD1F-49B0C06C6DAD}" type="pres">
      <dgm:prSet presAssocID="{4AD2F2C1-53A5-433F-9E1F-688CCA7151E5}" presName="descendantBox" presStyleCnt="0"/>
      <dgm:spPr/>
      <dgm:t>
        <a:bodyPr/>
        <a:lstStyle/>
        <a:p>
          <a:endParaRPr lang="en-US"/>
        </a:p>
      </dgm:t>
    </dgm:pt>
    <dgm:pt modelId="{98FD7D5B-0A12-4FCC-A2C7-7E49A6D9048A}" type="pres">
      <dgm:prSet presAssocID="{8610C42E-08D5-41F2-8F34-6DEC17321FD0}" presName="childTextBox" presStyleLbl="fgAccFollowNode1" presStyleIdx="0" presStyleCnt="10" custScaleY="149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9F5719-7F19-4C44-AC1C-9E9DB7E8BE0B}" type="pres">
      <dgm:prSet presAssocID="{4788C43B-E9B9-4BC9-B248-7891368B0B3D}" presName="childTextBox" presStyleLbl="fgAccFollowNode1" presStyleIdx="1" presStyleCnt="10" custScaleY="149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EE87E-CE04-4D7D-9E6F-1BABEF4A1E81}" type="pres">
      <dgm:prSet presAssocID="{C955BA3C-439A-433F-891E-BE26B69C82FE}" presName="childTextBox" presStyleLbl="fgAccFollowNode1" presStyleIdx="2" presStyleCnt="10" custScaleX="101690" custScaleY="149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CF9C6-B5C2-4730-8D1B-6092321542EC}" type="pres">
      <dgm:prSet presAssocID="{779B1F45-4E9C-462D-BF19-11E0C02DBEA4}" presName="childTextBox" presStyleLbl="fgAccFollowNode1" presStyleIdx="3" presStyleCnt="10" custScaleY="149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C53057-EF4F-4E55-8340-2142EA638FAB}" type="pres">
      <dgm:prSet presAssocID="{1639331A-E773-4EC2-BB95-8609F3C48022}" presName="sp" presStyleCnt="0"/>
      <dgm:spPr/>
      <dgm:t>
        <a:bodyPr/>
        <a:lstStyle/>
        <a:p>
          <a:endParaRPr lang="en-US"/>
        </a:p>
      </dgm:t>
    </dgm:pt>
    <dgm:pt modelId="{33A3911E-CFA9-4023-8C9E-97F166FEEFA0}" type="pres">
      <dgm:prSet presAssocID="{9A79C996-5E37-4DBA-8FAA-63B794FEB379}" presName="arrowAndChildren" presStyleCnt="0"/>
      <dgm:spPr/>
      <dgm:t>
        <a:bodyPr/>
        <a:lstStyle/>
        <a:p>
          <a:endParaRPr lang="en-US"/>
        </a:p>
      </dgm:t>
    </dgm:pt>
    <dgm:pt modelId="{85FFCFAA-02B2-4C54-B9BC-ECDE12F5A247}" type="pres">
      <dgm:prSet presAssocID="{9A79C996-5E37-4DBA-8FAA-63B794FEB379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14714226-A39F-4A11-B62E-5CADD9D6F97C}" type="pres">
      <dgm:prSet presAssocID="{9A79C996-5E37-4DBA-8FAA-63B794FEB379}" presName="arrow" presStyleLbl="node1" presStyleIdx="1" presStyleCnt="3" custLinFactNeighborY="-25132"/>
      <dgm:spPr/>
      <dgm:t>
        <a:bodyPr/>
        <a:lstStyle/>
        <a:p>
          <a:endParaRPr lang="en-US"/>
        </a:p>
      </dgm:t>
    </dgm:pt>
    <dgm:pt modelId="{620A7FE9-C705-4F16-806B-D9804A5FD68B}" type="pres">
      <dgm:prSet presAssocID="{9A79C996-5E37-4DBA-8FAA-63B794FEB379}" presName="descendantArrow" presStyleCnt="0"/>
      <dgm:spPr/>
      <dgm:t>
        <a:bodyPr/>
        <a:lstStyle/>
        <a:p>
          <a:endParaRPr lang="en-US"/>
        </a:p>
      </dgm:t>
    </dgm:pt>
    <dgm:pt modelId="{E9833DCA-1DF5-4FAF-B844-EC56A0E8ACDF}" type="pres">
      <dgm:prSet presAssocID="{0BD0A0E1-9C73-456D-BBD7-D6C292C451EA}" presName="childTextArrow" presStyleLbl="fgAccFollowNode1" presStyleIdx="4" presStyleCnt="10" custScaleY="187185" custLinFactNeighborY="46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71C9A3-2527-4318-802D-B207925ABB37}" type="pres">
      <dgm:prSet presAssocID="{E4A71680-909A-4E9D-98D9-F30D96700638}" presName="childTextArrow" presStyleLbl="fgAccFollowNode1" presStyleIdx="5" presStyleCnt="10" custScaleY="187185" custLinFactNeighborY="46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E726DF-E094-4919-B919-A71780B948E0}" type="pres">
      <dgm:prSet presAssocID="{6C963B4C-D85A-4045-B7BE-5BA85E2C08AD}" presName="childTextArrow" presStyleLbl="fgAccFollowNode1" presStyleIdx="6" presStyleCnt="10" custScaleY="185837" custLinFactNeighborY="469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1E1AB5-1FC2-4FB9-B1F6-F62D270A81B5}" type="pres">
      <dgm:prSet presAssocID="{065A310E-E2B3-4875-A529-A873C77F6E64}" presName="sp" presStyleCnt="0"/>
      <dgm:spPr/>
      <dgm:t>
        <a:bodyPr/>
        <a:lstStyle/>
        <a:p>
          <a:endParaRPr lang="en-US"/>
        </a:p>
      </dgm:t>
    </dgm:pt>
    <dgm:pt modelId="{A2BD30AD-8A5F-4F25-BE76-894300F2EE80}" type="pres">
      <dgm:prSet presAssocID="{02E2F9E7-3A8A-469C-979A-AB67B46118A6}" presName="arrowAndChildren" presStyleCnt="0"/>
      <dgm:spPr/>
      <dgm:t>
        <a:bodyPr/>
        <a:lstStyle/>
        <a:p>
          <a:endParaRPr lang="en-US"/>
        </a:p>
      </dgm:t>
    </dgm:pt>
    <dgm:pt modelId="{34E3040F-33B4-425A-923D-8D6A936DD7AD}" type="pres">
      <dgm:prSet presAssocID="{02E2F9E7-3A8A-469C-979A-AB67B46118A6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6763E12-48F5-4C65-8D8A-153F8F15DC9A}" type="pres">
      <dgm:prSet presAssocID="{02E2F9E7-3A8A-469C-979A-AB67B46118A6}" presName="arrow" presStyleLbl="node1" presStyleIdx="2" presStyleCnt="3" custScaleY="80588"/>
      <dgm:spPr/>
      <dgm:t>
        <a:bodyPr/>
        <a:lstStyle/>
        <a:p>
          <a:endParaRPr lang="en-US"/>
        </a:p>
      </dgm:t>
    </dgm:pt>
    <dgm:pt modelId="{C253D3F5-7CB1-4430-BE86-C02643B8892A}" type="pres">
      <dgm:prSet presAssocID="{02E2F9E7-3A8A-469C-979A-AB67B46118A6}" presName="descendantArrow" presStyleCnt="0"/>
      <dgm:spPr/>
      <dgm:t>
        <a:bodyPr/>
        <a:lstStyle/>
        <a:p>
          <a:endParaRPr lang="en-US"/>
        </a:p>
      </dgm:t>
    </dgm:pt>
    <dgm:pt modelId="{94C46F7F-8101-4061-AD91-8C945F6C2732}" type="pres">
      <dgm:prSet presAssocID="{98AA6B8A-CA79-4865-AD79-9FD42DBBF6D1}" presName="childTextArrow" presStyleLbl="fgAccFollowNode1" presStyleIdx="7" presStyleCnt="10" custScaleY="125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D2C35-34D4-497E-A191-D55DC8F91DA9}" type="pres">
      <dgm:prSet presAssocID="{F69CFA13-A6CF-4097-9367-C33148A32518}" presName="childTextArrow" presStyleLbl="fgAccFollowNode1" presStyleIdx="8" presStyleCnt="10" custScaleY="125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FE74F-884F-406C-8835-9A5413A33915}" type="pres">
      <dgm:prSet presAssocID="{5FD5CC3C-39DE-4E17-9B9D-3A7709AD877F}" presName="childTextArrow" presStyleLbl="fgAccFollowNode1" presStyleIdx="9" presStyleCnt="10" custScaleY="125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CB4A6A-65A3-4B5C-9DBE-39CE1FA34F77}" srcId="{D8CB404B-F36E-4B2E-BB28-1604E78465EA}" destId="{02E2F9E7-3A8A-469C-979A-AB67B46118A6}" srcOrd="0" destOrd="0" parTransId="{9F3E1362-11DD-4822-A7CA-96D10F144E10}" sibTransId="{065A310E-E2B3-4875-A529-A873C77F6E64}"/>
    <dgm:cxn modelId="{364BB2AB-7E8D-498F-BC1E-ACCBA2AF4B9E}" srcId="{4AD2F2C1-53A5-433F-9E1F-688CCA7151E5}" destId="{779B1F45-4E9C-462D-BF19-11E0C02DBEA4}" srcOrd="3" destOrd="0" parTransId="{BA35DF5B-BDBA-4F1A-9D2B-B46236A24E76}" sibTransId="{D2788B2B-D48D-4B7B-96E3-840E0D859BBD}"/>
    <dgm:cxn modelId="{59B986B6-7082-4FC1-A905-49F0B9C9FCD6}" srcId="{02E2F9E7-3A8A-469C-979A-AB67B46118A6}" destId="{5FD5CC3C-39DE-4E17-9B9D-3A7709AD877F}" srcOrd="2" destOrd="0" parTransId="{BAC9257C-FE29-45A6-98DF-74FC7E633B8C}" sibTransId="{005E585B-FC97-4877-AEF1-E63858FEF9F4}"/>
    <dgm:cxn modelId="{B41CB3F1-D9B0-4462-93E8-00967F4CF656}" type="presOf" srcId="{E4A71680-909A-4E9D-98D9-F30D96700638}" destId="{8271C9A3-2527-4318-802D-B207925ABB37}" srcOrd="0" destOrd="0" presId="urn:microsoft.com/office/officeart/2005/8/layout/process4"/>
    <dgm:cxn modelId="{499C2BE8-D6DD-4BE8-A759-D8E436F43B09}" srcId="{D8CB404B-F36E-4B2E-BB28-1604E78465EA}" destId="{9A79C996-5E37-4DBA-8FAA-63B794FEB379}" srcOrd="1" destOrd="0" parTransId="{37431E38-AE87-475D-9C16-6D0650E9371F}" sibTransId="{1639331A-E773-4EC2-BB95-8609F3C48022}"/>
    <dgm:cxn modelId="{3AFA6C57-7DA2-4A76-A123-336521576E7B}" srcId="{4AD2F2C1-53A5-433F-9E1F-688CCA7151E5}" destId="{4788C43B-E9B9-4BC9-B248-7891368B0B3D}" srcOrd="1" destOrd="0" parTransId="{1A1CB1DE-A0EE-462D-96A3-C7FC1CCE2971}" sibTransId="{773C8E1E-32AF-4164-9C9F-1AFCAF3A8FEE}"/>
    <dgm:cxn modelId="{BBC3A7A7-52C9-47A6-9D5C-303498FE0B1E}" srcId="{9A79C996-5E37-4DBA-8FAA-63B794FEB379}" destId="{0BD0A0E1-9C73-456D-BBD7-D6C292C451EA}" srcOrd="0" destOrd="0" parTransId="{BB6FE5BA-628F-4738-A080-EF66BE362F9B}" sibTransId="{37CDE844-1AD9-435C-B955-48A4008AA84E}"/>
    <dgm:cxn modelId="{8E46A636-63DD-49D1-B33A-68222030EB99}" type="presOf" srcId="{4AD2F2C1-53A5-433F-9E1F-688CCA7151E5}" destId="{B9FE70DD-FC5D-40F0-A05B-2FA97CCEA5E9}" srcOrd="0" destOrd="0" presId="urn:microsoft.com/office/officeart/2005/8/layout/process4"/>
    <dgm:cxn modelId="{DAA0A41D-C58D-4BFB-9944-AF5361E22F9A}" type="presOf" srcId="{8610C42E-08D5-41F2-8F34-6DEC17321FD0}" destId="{98FD7D5B-0A12-4FCC-A2C7-7E49A6D9048A}" srcOrd="0" destOrd="0" presId="urn:microsoft.com/office/officeart/2005/8/layout/process4"/>
    <dgm:cxn modelId="{BA6765BB-E7B2-4D2C-BB4C-84A1CF05F1E1}" type="presOf" srcId="{9A79C996-5E37-4DBA-8FAA-63B794FEB379}" destId="{85FFCFAA-02B2-4C54-B9BC-ECDE12F5A247}" srcOrd="0" destOrd="0" presId="urn:microsoft.com/office/officeart/2005/8/layout/process4"/>
    <dgm:cxn modelId="{267AD925-976E-43BB-A8F7-EED24C914622}" srcId="{02E2F9E7-3A8A-469C-979A-AB67B46118A6}" destId="{F69CFA13-A6CF-4097-9367-C33148A32518}" srcOrd="1" destOrd="0" parTransId="{E9F24577-A844-4455-849C-CB11AEB96629}" sibTransId="{E0489299-2FDF-4B92-8514-EFEA2B95D650}"/>
    <dgm:cxn modelId="{E8F55C47-EBD5-49FD-B29F-50EF73DE6EF9}" srcId="{D8CB404B-F36E-4B2E-BB28-1604E78465EA}" destId="{4AD2F2C1-53A5-433F-9E1F-688CCA7151E5}" srcOrd="2" destOrd="0" parTransId="{31CF977E-016B-4F53-9EC0-B003D5DBDB77}" sibTransId="{3B676F33-9C36-45CA-A9EE-B6EC041B6A9D}"/>
    <dgm:cxn modelId="{B40EB1DF-7799-4AD0-A6EB-9DA2225DCD90}" srcId="{4AD2F2C1-53A5-433F-9E1F-688CCA7151E5}" destId="{8610C42E-08D5-41F2-8F34-6DEC17321FD0}" srcOrd="0" destOrd="0" parTransId="{EC85A50E-DF45-450F-9449-BA53655BB542}" sibTransId="{51E2A0D0-80D7-4C80-B142-1E371FC28595}"/>
    <dgm:cxn modelId="{B73BCBC3-B9A4-4181-9457-F4601283C2FD}" srcId="{4AD2F2C1-53A5-433F-9E1F-688CCA7151E5}" destId="{C955BA3C-439A-433F-891E-BE26B69C82FE}" srcOrd="2" destOrd="0" parTransId="{9AC2FE09-304D-420E-8E36-5A91984DFC4C}" sibTransId="{F0D10823-9E0D-4EE4-B067-6D2C768B9AC8}"/>
    <dgm:cxn modelId="{E46FE7F8-F36A-41B6-BE45-50A33A56210C}" type="presOf" srcId="{779B1F45-4E9C-462D-BF19-11E0C02DBEA4}" destId="{1D9CF9C6-B5C2-4730-8D1B-6092321542EC}" srcOrd="0" destOrd="0" presId="urn:microsoft.com/office/officeart/2005/8/layout/process4"/>
    <dgm:cxn modelId="{1E4BD775-29C9-4D48-8FB7-AC0511E34E14}" type="presOf" srcId="{4788C43B-E9B9-4BC9-B248-7891368B0B3D}" destId="{B69F5719-7F19-4C44-AC1C-9E9DB7E8BE0B}" srcOrd="0" destOrd="0" presId="urn:microsoft.com/office/officeart/2005/8/layout/process4"/>
    <dgm:cxn modelId="{5109919E-3BC9-4A00-82D9-A2E4E50982DC}" type="presOf" srcId="{02E2F9E7-3A8A-469C-979A-AB67B46118A6}" destId="{34E3040F-33B4-425A-923D-8D6A936DD7AD}" srcOrd="0" destOrd="0" presId="urn:microsoft.com/office/officeart/2005/8/layout/process4"/>
    <dgm:cxn modelId="{6666F4EA-26CF-4BD2-899B-5024D80A8DFD}" type="presOf" srcId="{F69CFA13-A6CF-4097-9367-C33148A32518}" destId="{D9CD2C35-34D4-497E-A191-D55DC8F91DA9}" srcOrd="0" destOrd="0" presId="urn:microsoft.com/office/officeart/2005/8/layout/process4"/>
    <dgm:cxn modelId="{84C07982-0386-4CC5-94BF-B5D2E6AA6F22}" srcId="{02E2F9E7-3A8A-469C-979A-AB67B46118A6}" destId="{98AA6B8A-CA79-4865-AD79-9FD42DBBF6D1}" srcOrd="0" destOrd="0" parTransId="{717BFCC3-AB55-480B-B996-4EF75E64EE49}" sibTransId="{07576D7A-D073-4B82-B8C8-3617FB8FDCC6}"/>
    <dgm:cxn modelId="{0E6DF3D4-E535-4D27-9708-01AAC4E6DA7A}" type="presOf" srcId="{4AD2F2C1-53A5-433F-9E1F-688CCA7151E5}" destId="{EA340C1F-F6FB-480F-8D76-0D8AC6F07F4D}" srcOrd="1" destOrd="0" presId="urn:microsoft.com/office/officeart/2005/8/layout/process4"/>
    <dgm:cxn modelId="{85ACA35C-41A6-49D7-8D38-C3A334B1EE87}" type="presOf" srcId="{02E2F9E7-3A8A-469C-979A-AB67B46118A6}" destId="{46763E12-48F5-4C65-8D8A-153F8F15DC9A}" srcOrd="1" destOrd="0" presId="urn:microsoft.com/office/officeart/2005/8/layout/process4"/>
    <dgm:cxn modelId="{70FF1E5C-426C-460E-98F8-6EA3E1CB0159}" srcId="{9A79C996-5E37-4DBA-8FAA-63B794FEB379}" destId="{E4A71680-909A-4E9D-98D9-F30D96700638}" srcOrd="1" destOrd="0" parTransId="{F8ECB986-C29A-411F-81EE-AD1E37C100BD}" sibTransId="{A979006B-FEBC-45C8-85DF-8E5DD73EB2DB}"/>
    <dgm:cxn modelId="{6FE86465-1960-4E03-B73C-5646042A0F84}" type="presOf" srcId="{9A79C996-5E37-4DBA-8FAA-63B794FEB379}" destId="{14714226-A39F-4A11-B62E-5CADD9D6F97C}" srcOrd="1" destOrd="0" presId="urn:microsoft.com/office/officeart/2005/8/layout/process4"/>
    <dgm:cxn modelId="{B7E1B759-659B-4E8B-9118-957E16A98FA0}" type="presOf" srcId="{0BD0A0E1-9C73-456D-BBD7-D6C292C451EA}" destId="{E9833DCA-1DF5-4FAF-B844-EC56A0E8ACDF}" srcOrd="0" destOrd="0" presId="urn:microsoft.com/office/officeart/2005/8/layout/process4"/>
    <dgm:cxn modelId="{7C197D2C-4D5F-46BD-9F83-143E9249682E}" srcId="{9A79C996-5E37-4DBA-8FAA-63B794FEB379}" destId="{6C963B4C-D85A-4045-B7BE-5BA85E2C08AD}" srcOrd="2" destOrd="0" parTransId="{D9A7A819-C50C-4BA6-BA90-21C42998CC88}" sibTransId="{745BD632-2BBF-4C07-A12A-007D282DFCA1}"/>
    <dgm:cxn modelId="{4CD91F17-5C90-4E11-9729-C0091436392E}" type="presOf" srcId="{6C963B4C-D85A-4045-B7BE-5BA85E2C08AD}" destId="{86E726DF-E094-4919-B919-A71780B948E0}" srcOrd="0" destOrd="0" presId="urn:microsoft.com/office/officeart/2005/8/layout/process4"/>
    <dgm:cxn modelId="{B83E92A5-7D15-4A66-B59F-9B36579EEE38}" type="presOf" srcId="{5FD5CC3C-39DE-4E17-9B9D-3A7709AD877F}" destId="{27EFE74F-884F-406C-8835-9A5413A33915}" srcOrd="0" destOrd="0" presId="urn:microsoft.com/office/officeart/2005/8/layout/process4"/>
    <dgm:cxn modelId="{1913673B-339B-4C13-946D-DD55CE003C76}" type="presOf" srcId="{D8CB404B-F36E-4B2E-BB28-1604E78465EA}" destId="{8A8B7B8E-89BE-458B-AD7F-B1B59473E6F8}" srcOrd="0" destOrd="0" presId="urn:microsoft.com/office/officeart/2005/8/layout/process4"/>
    <dgm:cxn modelId="{FBF3F3CB-E01E-4E6D-B345-47FD37167647}" type="presOf" srcId="{C955BA3C-439A-433F-891E-BE26B69C82FE}" destId="{3D3EE87E-CE04-4D7D-9E6F-1BABEF4A1E81}" srcOrd="0" destOrd="0" presId="urn:microsoft.com/office/officeart/2005/8/layout/process4"/>
    <dgm:cxn modelId="{495D0AC7-566C-487E-9371-78D7965655C5}" type="presOf" srcId="{98AA6B8A-CA79-4865-AD79-9FD42DBBF6D1}" destId="{94C46F7F-8101-4061-AD91-8C945F6C2732}" srcOrd="0" destOrd="0" presId="urn:microsoft.com/office/officeart/2005/8/layout/process4"/>
    <dgm:cxn modelId="{3105A315-41F3-4125-8FB8-6BA662F5C043}" type="presParOf" srcId="{8A8B7B8E-89BE-458B-AD7F-B1B59473E6F8}" destId="{5B998159-6EFC-41D8-B7FB-475137505484}" srcOrd="0" destOrd="0" presId="urn:microsoft.com/office/officeart/2005/8/layout/process4"/>
    <dgm:cxn modelId="{D9544A91-D35E-4458-8248-5A6F380FC674}" type="presParOf" srcId="{5B998159-6EFC-41D8-B7FB-475137505484}" destId="{B9FE70DD-FC5D-40F0-A05B-2FA97CCEA5E9}" srcOrd="0" destOrd="0" presId="urn:microsoft.com/office/officeart/2005/8/layout/process4"/>
    <dgm:cxn modelId="{6DAF71CB-0080-47A6-AFA9-7460BECF16CE}" type="presParOf" srcId="{5B998159-6EFC-41D8-B7FB-475137505484}" destId="{EA340C1F-F6FB-480F-8D76-0D8AC6F07F4D}" srcOrd="1" destOrd="0" presId="urn:microsoft.com/office/officeart/2005/8/layout/process4"/>
    <dgm:cxn modelId="{32A20130-8ED5-4E26-9892-4CF60537E52B}" type="presParOf" srcId="{5B998159-6EFC-41D8-B7FB-475137505484}" destId="{75ABC3F5-C0CC-4084-AD1F-49B0C06C6DAD}" srcOrd="2" destOrd="0" presId="urn:microsoft.com/office/officeart/2005/8/layout/process4"/>
    <dgm:cxn modelId="{4E5AF62B-A4E3-4203-B91F-C1BA1C7851BA}" type="presParOf" srcId="{75ABC3F5-C0CC-4084-AD1F-49B0C06C6DAD}" destId="{98FD7D5B-0A12-4FCC-A2C7-7E49A6D9048A}" srcOrd="0" destOrd="0" presId="urn:microsoft.com/office/officeart/2005/8/layout/process4"/>
    <dgm:cxn modelId="{6A84B364-3A4D-4318-BC52-CD16BAC070F8}" type="presParOf" srcId="{75ABC3F5-C0CC-4084-AD1F-49B0C06C6DAD}" destId="{B69F5719-7F19-4C44-AC1C-9E9DB7E8BE0B}" srcOrd="1" destOrd="0" presId="urn:microsoft.com/office/officeart/2005/8/layout/process4"/>
    <dgm:cxn modelId="{C9EF71D3-3AA5-44D6-A30D-D2AB3320AEF6}" type="presParOf" srcId="{75ABC3F5-C0CC-4084-AD1F-49B0C06C6DAD}" destId="{3D3EE87E-CE04-4D7D-9E6F-1BABEF4A1E81}" srcOrd="2" destOrd="0" presId="urn:microsoft.com/office/officeart/2005/8/layout/process4"/>
    <dgm:cxn modelId="{AF9CF4E0-872D-4610-9D36-202186D75D79}" type="presParOf" srcId="{75ABC3F5-C0CC-4084-AD1F-49B0C06C6DAD}" destId="{1D9CF9C6-B5C2-4730-8D1B-6092321542EC}" srcOrd="3" destOrd="0" presId="urn:microsoft.com/office/officeart/2005/8/layout/process4"/>
    <dgm:cxn modelId="{AB32B806-2231-4F24-B49A-1BB4CBE9A424}" type="presParOf" srcId="{8A8B7B8E-89BE-458B-AD7F-B1B59473E6F8}" destId="{34C53057-EF4F-4E55-8340-2142EA638FAB}" srcOrd="1" destOrd="0" presId="urn:microsoft.com/office/officeart/2005/8/layout/process4"/>
    <dgm:cxn modelId="{A87BC394-0460-43F0-847C-0084FDD3303E}" type="presParOf" srcId="{8A8B7B8E-89BE-458B-AD7F-B1B59473E6F8}" destId="{33A3911E-CFA9-4023-8C9E-97F166FEEFA0}" srcOrd="2" destOrd="0" presId="urn:microsoft.com/office/officeart/2005/8/layout/process4"/>
    <dgm:cxn modelId="{887C96A8-51C1-41C0-BD33-A41A55E582B6}" type="presParOf" srcId="{33A3911E-CFA9-4023-8C9E-97F166FEEFA0}" destId="{85FFCFAA-02B2-4C54-B9BC-ECDE12F5A247}" srcOrd="0" destOrd="0" presId="urn:microsoft.com/office/officeart/2005/8/layout/process4"/>
    <dgm:cxn modelId="{61993FE7-F72F-477D-AF05-7694734BC227}" type="presParOf" srcId="{33A3911E-CFA9-4023-8C9E-97F166FEEFA0}" destId="{14714226-A39F-4A11-B62E-5CADD9D6F97C}" srcOrd="1" destOrd="0" presId="urn:microsoft.com/office/officeart/2005/8/layout/process4"/>
    <dgm:cxn modelId="{1BCF0A4E-FF57-4B76-B51D-C91C9EA48635}" type="presParOf" srcId="{33A3911E-CFA9-4023-8C9E-97F166FEEFA0}" destId="{620A7FE9-C705-4F16-806B-D9804A5FD68B}" srcOrd="2" destOrd="0" presId="urn:microsoft.com/office/officeart/2005/8/layout/process4"/>
    <dgm:cxn modelId="{2D62FD2C-BC91-4E5C-9B48-225935C71B4E}" type="presParOf" srcId="{620A7FE9-C705-4F16-806B-D9804A5FD68B}" destId="{E9833DCA-1DF5-4FAF-B844-EC56A0E8ACDF}" srcOrd="0" destOrd="0" presId="urn:microsoft.com/office/officeart/2005/8/layout/process4"/>
    <dgm:cxn modelId="{5672B889-C855-42BA-A271-EEB09287324F}" type="presParOf" srcId="{620A7FE9-C705-4F16-806B-D9804A5FD68B}" destId="{8271C9A3-2527-4318-802D-B207925ABB37}" srcOrd="1" destOrd="0" presId="urn:microsoft.com/office/officeart/2005/8/layout/process4"/>
    <dgm:cxn modelId="{94FB0F07-BA3B-4B3A-9494-CC4063C0142E}" type="presParOf" srcId="{620A7FE9-C705-4F16-806B-D9804A5FD68B}" destId="{86E726DF-E094-4919-B919-A71780B948E0}" srcOrd="2" destOrd="0" presId="urn:microsoft.com/office/officeart/2005/8/layout/process4"/>
    <dgm:cxn modelId="{D42CC0A3-89BB-4B9E-AD0E-06801DF583B2}" type="presParOf" srcId="{8A8B7B8E-89BE-458B-AD7F-B1B59473E6F8}" destId="{6C1E1AB5-1FC2-4FB9-B1F6-F62D270A81B5}" srcOrd="3" destOrd="0" presId="urn:microsoft.com/office/officeart/2005/8/layout/process4"/>
    <dgm:cxn modelId="{5A9B8D2F-5982-4C8F-AB2B-03F390E8C10D}" type="presParOf" srcId="{8A8B7B8E-89BE-458B-AD7F-B1B59473E6F8}" destId="{A2BD30AD-8A5F-4F25-BE76-894300F2EE80}" srcOrd="4" destOrd="0" presId="urn:microsoft.com/office/officeart/2005/8/layout/process4"/>
    <dgm:cxn modelId="{9E0DBD53-D073-4FA9-9BC6-8415881E46E7}" type="presParOf" srcId="{A2BD30AD-8A5F-4F25-BE76-894300F2EE80}" destId="{34E3040F-33B4-425A-923D-8D6A936DD7AD}" srcOrd="0" destOrd="0" presId="urn:microsoft.com/office/officeart/2005/8/layout/process4"/>
    <dgm:cxn modelId="{EB052CDE-5DB4-4698-955C-C2AE15F2FF09}" type="presParOf" srcId="{A2BD30AD-8A5F-4F25-BE76-894300F2EE80}" destId="{46763E12-48F5-4C65-8D8A-153F8F15DC9A}" srcOrd="1" destOrd="0" presId="urn:microsoft.com/office/officeart/2005/8/layout/process4"/>
    <dgm:cxn modelId="{82B603C0-CD48-4298-9335-763AFC1010D2}" type="presParOf" srcId="{A2BD30AD-8A5F-4F25-BE76-894300F2EE80}" destId="{C253D3F5-7CB1-4430-BE86-C02643B8892A}" srcOrd="2" destOrd="0" presId="urn:microsoft.com/office/officeart/2005/8/layout/process4"/>
    <dgm:cxn modelId="{120AAAD9-D469-44F9-A29D-ABB7F1F7C766}" type="presParOf" srcId="{C253D3F5-7CB1-4430-BE86-C02643B8892A}" destId="{94C46F7F-8101-4061-AD91-8C945F6C2732}" srcOrd="0" destOrd="0" presId="urn:microsoft.com/office/officeart/2005/8/layout/process4"/>
    <dgm:cxn modelId="{75A87142-EFF3-4AA1-8F58-38201A3B7935}" type="presParOf" srcId="{C253D3F5-7CB1-4430-BE86-C02643B8892A}" destId="{D9CD2C35-34D4-497E-A191-D55DC8F91DA9}" srcOrd="1" destOrd="0" presId="urn:microsoft.com/office/officeart/2005/8/layout/process4"/>
    <dgm:cxn modelId="{909814D2-FDCA-425A-A773-C1C07F671C14}" type="presParOf" srcId="{C253D3F5-7CB1-4430-BE86-C02643B8892A}" destId="{27EFE74F-884F-406C-8835-9A5413A33915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FF7596-527E-4C71-B4DD-E11EED82B79F}">
      <dsp:nvSpPr>
        <dsp:cNvPr id="0" name=""/>
        <dsp:cNvSpPr/>
      </dsp:nvSpPr>
      <dsp:spPr>
        <a:xfrm>
          <a:off x="1901399" y="-51820"/>
          <a:ext cx="1004689" cy="6530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>
              <a:latin typeface="Trebuchet MS" panose="020B0603020202020204" pitchFamily="34" charset="0"/>
            </a:rPr>
            <a:t>materiale de protecție</a:t>
          </a:r>
        </a:p>
      </dsp:txBody>
      <dsp:txXfrm>
        <a:off x="1933278" y="-19941"/>
        <a:ext cx="940931" cy="589290"/>
      </dsp:txXfrm>
    </dsp:sp>
    <dsp:sp modelId="{C657F013-035B-49AA-AD1D-C32DE332DDF7}">
      <dsp:nvSpPr>
        <dsp:cNvPr id="0" name=""/>
        <dsp:cNvSpPr/>
      </dsp:nvSpPr>
      <dsp:spPr>
        <a:xfrm>
          <a:off x="1097692" y="274703"/>
          <a:ext cx="2612103" cy="2612103"/>
        </a:xfrm>
        <a:custGeom>
          <a:avLst/>
          <a:gdLst/>
          <a:ahLst/>
          <a:cxnLst/>
          <a:rect l="0" t="0" r="0" b="0"/>
          <a:pathLst>
            <a:path>
              <a:moveTo>
                <a:pt x="1943316" y="166023"/>
              </a:moveTo>
              <a:arcTo wR="1306051" hR="1306051" stAng="17952286" swAng="1213364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7A217-7F21-4A2A-B2EF-538FB1BEFDDA}">
      <dsp:nvSpPr>
        <dsp:cNvPr id="0" name=""/>
        <dsp:cNvSpPr/>
      </dsp:nvSpPr>
      <dsp:spPr>
        <a:xfrm>
          <a:off x="3143528" y="850639"/>
          <a:ext cx="1004689" cy="6530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>
              <a:latin typeface="Trebuchet MS" panose="020B0603020202020204" pitchFamily="34" charset="0"/>
            </a:rPr>
            <a:t>materiale de igienă</a:t>
          </a:r>
        </a:p>
      </dsp:txBody>
      <dsp:txXfrm>
        <a:off x="3175407" y="882518"/>
        <a:ext cx="940931" cy="589290"/>
      </dsp:txXfrm>
    </dsp:sp>
    <dsp:sp modelId="{6ED47DA8-C754-4E25-9F0B-33329C25D69E}">
      <dsp:nvSpPr>
        <dsp:cNvPr id="0" name=""/>
        <dsp:cNvSpPr/>
      </dsp:nvSpPr>
      <dsp:spPr>
        <a:xfrm>
          <a:off x="1097692" y="274703"/>
          <a:ext cx="2612103" cy="2612103"/>
        </a:xfrm>
        <a:custGeom>
          <a:avLst/>
          <a:gdLst/>
          <a:ahLst/>
          <a:cxnLst/>
          <a:rect l="0" t="0" r="0" b="0"/>
          <a:pathLst>
            <a:path>
              <a:moveTo>
                <a:pt x="2608986" y="1396233"/>
              </a:moveTo>
              <a:arcTo wR="1306051" hR="1306051" stAng="21837561" swAng="1361138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A4623-067C-488C-906C-4564E04DC20D}">
      <dsp:nvSpPr>
        <dsp:cNvPr id="0" name=""/>
        <dsp:cNvSpPr/>
      </dsp:nvSpPr>
      <dsp:spPr>
        <a:xfrm>
          <a:off x="2669076" y="2310849"/>
          <a:ext cx="1004689" cy="6530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>
              <a:latin typeface="Trebuchet MS" panose="020B0603020202020204" pitchFamily="34" charset="0"/>
            </a:rPr>
            <a:t>materiale și echipamente</a:t>
          </a:r>
        </a:p>
      </dsp:txBody>
      <dsp:txXfrm>
        <a:off x="2700955" y="2342728"/>
        <a:ext cx="940931" cy="589290"/>
      </dsp:txXfrm>
    </dsp:sp>
    <dsp:sp modelId="{B0B7A047-9E94-42EC-9E7C-27A6D390B215}">
      <dsp:nvSpPr>
        <dsp:cNvPr id="0" name=""/>
        <dsp:cNvSpPr/>
      </dsp:nvSpPr>
      <dsp:spPr>
        <a:xfrm>
          <a:off x="1097692" y="274703"/>
          <a:ext cx="2612103" cy="2612103"/>
        </a:xfrm>
        <a:custGeom>
          <a:avLst/>
          <a:gdLst/>
          <a:ahLst/>
          <a:cxnLst/>
          <a:rect l="0" t="0" r="0" b="0"/>
          <a:pathLst>
            <a:path>
              <a:moveTo>
                <a:pt x="1466703" y="2602185"/>
              </a:moveTo>
              <a:arcTo wR="1306051" hR="1306051" stAng="4976064" swAng="847872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8E894-1CC1-461E-A1A5-E6A7F40D18CF}">
      <dsp:nvSpPr>
        <dsp:cNvPr id="0" name=""/>
        <dsp:cNvSpPr/>
      </dsp:nvSpPr>
      <dsp:spPr>
        <a:xfrm>
          <a:off x="1133721" y="2161591"/>
          <a:ext cx="1004689" cy="9515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>
              <a:latin typeface="Trebuchet MS" panose="020B0603020202020204" pitchFamily="34" charset="0"/>
            </a:rPr>
            <a:t>rata </a:t>
          </a:r>
          <a:r>
            <a:rPr lang="ro-RO" sz="1100" kern="1200" dirty="0" smtClean="0">
              <a:latin typeface="Trebuchet MS" panose="020B0603020202020204" pitchFamily="34" charset="0"/>
            </a:rPr>
            <a:t>adult/elev </a:t>
          </a:r>
          <a:r>
            <a:rPr lang="ro-RO" sz="1100" kern="1200" dirty="0">
              <a:latin typeface="Trebuchet MS" panose="020B0603020202020204" pitchFamily="34" charset="0"/>
            </a:rPr>
            <a:t>și măsuri pentru personalul la risc*</a:t>
          </a:r>
        </a:p>
      </dsp:txBody>
      <dsp:txXfrm>
        <a:off x="1180172" y="2208042"/>
        <a:ext cx="911787" cy="858661"/>
      </dsp:txXfrm>
    </dsp:sp>
    <dsp:sp modelId="{2AE8EE80-19E4-424C-BB32-E043AA6E4283}">
      <dsp:nvSpPr>
        <dsp:cNvPr id="0" name=""/>
        <dsp:cNvSpPr/>
      </dsp:nvSpPr>
      <dsp:spPr>
        <a:xfrm>
          <a:off x="1097692" y="274703"/>
          <a:ext cx="2612103" cy="2612103"/>
        </a:xfrm>
        <a:custGeom>
          <a:avLst/>
          <a:gdLst/>
          <a:ahLst/>
          <a:cxnLst/>
          <a:rect l="0" t="0" r="0" b="0"/>
          <a:pathLst>
            <a:path>
              <a:moveTo>
                <a:pt x="82829" y="1763760"/>
              </a:moveTo>
              <a:arcTo wR="1306051" hR="1306051" stAng="9569101" swAng="1080420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11DCE-C5EC-405C-B477-C60CCAE97650}">
      <dsp:nvSpPr>
        <dsp:cNvPr id="0" name=""/>
        <dsp:cNvSpPr/>
      </dsp:nvSpPr>
      <dsp:spPr>
        <a:xfrm>
          <a:off x="659270" y="850639"/>
          <a:ext cx="1004689" cy="6530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>
              <a:latin typeface="Trebuchet MS" panose="020B0603020202020204" pitchFamily="34" charset="0"/>
            </a:rPr>
            <a:t>proceduri</a:t>
          </a:r>
        </a:p>
      </dsp:txBody>
      <dsp:txXfrm>
        <a:off x="691149" y="882518"/>
        <a:ext cx="940931" cy="589290"/>
      </dsp:txXfrm>
    </dsp:sp>
    <dsp:sp modelId="{C6453178-E441-4502-809C-CB527ABD4252}">
      <dsp:nvSpPr>
        <dsp:cNvPr id="0" name=""/>
        <dsp:cNvSpPr/>
      </dsp:nvSpPr>
      <dsp:spPr>
        <a:xfrm>
          <a:off x="1097692" y="274703"/>
          <a:ext cx="2612103" cy="2612103"/>
        </a:xfrm>
        <a:custGeom>
          <a:avLst/>
          <a:gdLst/>
          <a:ahLst/>
          <a:cxnLst/>
          <a:rect l="0" t="0" r="0" b="0"/>
          <a:pathLst>
            <a:path>
              <a:moveTo>
                <a:pt x="313996" y="456582"/>
              </a:moveTo>
              <a:arcTo wR="1306051" hR="1306051" stAng="13234351" swAng="1213364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66060-A666-40DE-AFF2-35D95A5EF1D4}">
      <dsp:nvSpPr>
        <dsp:cNvPr id="0" name=""/>
        <dsp:cNvSpPr/>
      </dsp:nvSpPr>
      <dsp:spPr>
        <a:xfrm>
          <a:off x="1555782" y="194"/>
          <a:ext cx="1026412" cy="66716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dirty="0">
              <a:latin typeface="Trebuchet MS" panose="020B0603020202020204" pitchFamily="34" charset="0"/>
            </a:rPr>
            <a:t>spațiu </a:t>
          </a:r>
          <a:r>
            <a:rPr lang="ro-RO" sz="1000" kern="1200" dirty="0" smtClean="0">
              <a:latin typeface="Trebuchet MS" panose="020B0603020202020204" pitchFamily="34" charset="0"/>
            </a:rPr>
            <a:t>în relație distanțare </a:t>
          </a:r>
          <a:r>
            <a:rPr lang="ro-RO" sz="1000" kern="1200" dirty="0">
              <a:latin typeface="Trebuchet MS" panose="020B0603020202020204" pitchFamily="34" charset="0"/>
            </a:rPr>
            <a:t>fizică</a:t>
          </a:r>
        </a:p>
      </dsp:txBody>
      <dsp:txXfrm>
        <a:off x="1588350" y="32762"/>
        <a:ext cx="961276" cy="602032"/>
      </dsp:txXfrm>
    </dsp:sp>
    <dsp:sp modelId="{167F633D-FBFA-4844-B1C7-93B01AF73AB6}">
      <dsp:nvSpPr>
        <dsp:cNvPr id="0" name=""/>
        <dsp:cNvSpPr/>
      </dsp:nvSpPr>
      <dsp:spPr>
        <a:xfrm>
          <a:off x="736412" y="333778"/>
          <a:ext cx="2665152" cy="2665152"/>
        </a:xfrm>
        <a:custGeom>
          <a:avLst/>
          <a:gdLst/>
          <a:ahLst/>
          <a:cxnLst/>
          <a:rect l="0" t="0" r="0" b="0"/>
          <a:pathLst>
            <a:path>
              <a:moveTo>
                <a:pt x="1983200" y="169628"/>
              </a:moveTo>
              <a:arcTo wR="1332576" hR="1332576" stAng="17953520" swAng="1211405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6627D-8463-4422-BB52-7D01EA8C6BB8}">
      <dsp:nvSpPr>
        <dsp:cNvPr id="0" name=""/>
        <dsp:cNvSpPr/>
      </dsp:nvSpPr>
      <dsp:spPr>
        <a:xfrm>
          <a:off x="2823137" y="920982"/>
          <a:ext cx="1026412" cy="66716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dirty="0">
              <a:latin typeface="Trebuchet MS" panose="020B0603020202020204" pitchFamily="34" charset="0"/>
            </a:rPr>
            <a:t>trasee funcționale</a:t>
          </a:r>
        </a:p>
      </dsp:txBody>
      <dsp:txXfrm>
        <a:off x="2855705" y="953550"/>
        <a:ext cx="961276" cy="602032"/>
      </dsp:txXfrm>
    </dsp:sp>
    <dsp:sp modelId="{DFE4F7B0-6526-4D16-8C26-09F598F19DD5}">
      <dsp:nvSpPr>
        <dsp:cNvPr id="0" name=""/>
        <dsp:cNvSpPr/>
      </dsp:nvSpPr>
      <dsp:spPr>
        <a:xfrm>
          <a:off x="736412" y="333778"/>
          <a:ext cx="2665152" cy="2665152"/>
        </a:xfrm>
        <a:custGeom>
          <a:avLst/>
          <a:gdLst/>
          <a:ahLst/>
          <a:cxnLst/>
          <a:rect l="0" t="0" r="0" b="0"/>
          <a:pathLst>
            <a:path>
              <a:moveTo>
                <a:pt x="2661954" y="1424838"/>
              </a:moveTo>
              <a:arcTo wR="1332576" hR="1332576" stAng="21838206" swAng="1359623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F9C85-3C17-47D2-8AD5-ACD512FDD527}">
      <dsp:nvSpPr>
        <dsp:cNvPr id="0" name=""/>
        <dsp:cNvSpPr/>
      </dsp:nvSpPr>
      <dsp:spPr>
        <a:xfrm>
          <a:off x="2339051" y="2410847"/>
          <a:ext cx="1026412" cy="66716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dirty="0">
              <a:latin typeface="Trebuchet MS" panose="020B0603020202020204" pitchFamily="34" charset="0"/>
            </a:rPr>
            <a:t>igienizare permanentă</a:t>
          </a:r>
        </a:p>
      </dsp:txBody>
      <dsp:txXfrm>
        <a:off x="2371619" y="2443415"/>
        <a:ext cx="961276" cy="602032"/>
      </dsp:txXfrm>
    </dsp:sp>
    <dsp:sp modelId="{5FE9E767-EF36-4EAF-A8DF-CFC07271FA6C}">
      <dsp:nvSpPr>
        <dsp:cNvPr id="0" name=""/>
        <dsp:cNvSpPr/>
      </dsp:nvSpPr>
      <dsp:spPr>
        <a:xfrm>
          <a:off x="736412" y="333778"/>
          <a:ext cx="2665152" cy="2665152"/>
        </a:xfrm>
        <a:custGeom>
          <a:avLst/>
          <a:gdLst/>
          <a:ahLst/>
          <a:cxnLst/>
          <a:rect l="0" t="0" r="0" b="0"/>
          <a:pathLst>
            <a:path>
              <a:moveTo>
                <a:pt x="1496084" y="2655082"/>
              </a:moveTo>
              <a:arcTo wR="1332576" hR="1332576" stAng="4977120" swAng="845759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E90D7-7518-4C3E-9225-7FE41791DD8B}">
      <dsp:nvSpPr>
        <dsp:cNvPr id="0" name=""/>
        <dsp:cNvSpPr/>
      </dsp:nvSpPr>
      <dsp:spPr>
        <a:xfrm>
          <a:off x="772514" y="2410847"/>
          <a:ext cx="1026412" cy="66716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dirty="0" smtClean="0">
              <a:latin typeface="Trebuchet MS" panose="020B0603020202020204" pitchFamily="34" charset="0"/>
            </a:rPr>
            <a:t>Verificarea calității  serviciilor </a:t>
          </a:r>
          <a:r>
            <a:rPr lang="ro-RO" sz="1000" kern="1200" dirty="0">
              <a:latin typeface="Trebuchet MS" panose="020B0603020202020204" pitchFamily="34" charset="0"/>
            </a:rPr>
            <a:t>internet</a:t>
          </a:r>
        </a:p>
      </dsp:txBody>
      <dsp:txXfrm>
        <a:off x="805082" y="2443415"/>
        <a:ext cx="961276" cy="602032"/>
      </dsp:txXfrm>
    </dsp:sp>
    <dsp:sp modelId="{18D40714-38EB-4A6E-A4DF-4926A65CD2F9}">
      <dsp:nvSpPr>
        <dsp:cNvPr id="0" name=""/>
        <dsp:cNvSpPr/>
      </dsp:nvSpPr>
      <dsp:spPr>
        <a:xfrm>
          <a:off x="736412" y="333778"/>
          <a:ext cx="2665152" cy="2665152"/>
        </a:xfrm>
        <a:custGeom>
          <a:avLst/>
          <a:gdLst/>
          <a:ahLst/>
          <a:cxnLst/>
          <a:rect l="0" t="0" r="0" b="0"/>
          <a:pathLst>
            <a:path>
              <a:moveTo>
                <a:pt x="141365" y="1929883"/>
              </a:moveTo>
              <a:arcTo wR="1332576" hR="1332576" stAng="9202171" swAng="1359623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85F42-BD56-4074-A037-B5A2D5E5F95F}">
      <dsp:nvSpPr>
        <dsp:cNvPr id="0" name=""/>
        <dsp:cNvSpPr/>
      </dsp:nvSpPr>
      <dsp:spPr>
        <a:xfrm>
          <a:off x="288427" y="920982"/>
          <a:ext cx="1026412" cy="66716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smtClean="0">
              <a:latin typeface="Trebuchet MS" panose="020B0603020202020204" pitchFamily="34" charset="0"/>
            </a:rPr>
            <a:t>reparații/ extinderi/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smtClean="0">
              <a:latin typeface="Trebuchet MS" panose="020B0603020202020204" pitchFamily="34" charset="0"/>
            </a:rPr>
            <a:t>aciziție de noi spații</a:t>
          </a:r>
          <a:endParaRPr lang="ro-RO" sz="1000" kern="1200" dirty="0">
            <a:latin typeface="Trebuchet MS" panose="020B0603020202020204" pitchFamily="34" charset="0"/>
          </a:endParaRPr>
        </a:p>
      </dsp:txBody>
      <dsp:txXfrm>
        <a:off x="320995" y="953550"/>
        <a:ext cx="961276" cy="602032"/>
      </dsp:txXfrm>
    </dsp:sp>
    <dsp:sp modelId="{95BD0058-8D75-46CC-90EB-86DF9F986F67}">
      <dsp:nvSpPr>
        <dsp:cNvPr id="0" name=""/>
        <dsp:cNvSpPr/>
      </dsp:nvSpPr>
      <dsp:spPr>
        <a:xfrm>
          <a:off x="736412" y="333778"/>
          <a:ext cx="2665152" cy="2665152"/>
        </a:xfrm>
        <a:custGeom>
          <a:avLst/>
          <a:gdLst/>
          <a:ahLst/>
          <a:cxnLst/>
          <a:rect l="0" t="0" r="0" b="0"/>
          <a:pathLst>
            <a:path>
              <a:moveTo>
                <a:pt x="320556" y="465642"/>
              </a:moveTo>
              <a:arcTo wR="1332576" hR="1332576" stAng="13235076" swAng="1211405"/>
            </a:path>
          </a:pathLst>
        </a:custGeom>
        <a:noFill/>
        <a:ln w="9525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40C1F-F6FB-480F-8D76-0D8AC6F07F4D}">
      <dsp:nvSpPr>
        <dsp:cNvPr id="0" name=""/>
        <dsp:cNvSpPr/>
      </dsp:nvSpPr>
      <dsp:spPr>
        <a:xfrm>
          <a:off x="0" y="2407033"/>
          <a:ext cx="7628708" cy="1568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100" b="1" kern="1200" dirty="0" smtClean="0">
            <a:latin typeface="Trebuchet MS" panose="020B060302020202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 smtClean="0">
              <a:latin typeface="Trebuchet MS" panose="020B0603020202020204" pitchFamily="34" charset="0"/>
            </a:rPr>
            <a:t>ACTIVITĂȚI CU ELEVII</a:t>
          </a:r>
          <a:endParaRPr lang="ro-RO" sz="1100" b="1" kern="1200" dirty="0">
            <a:latin typeface="Trebuchet MS" panose="020B0603020202020204" pitchFamily="34" charset="0"/>
          </a:endParaRPr>
        </a:p>
      </dsp:txBody>
      <dsp:txXfrm>
        <a:off x="0" y="2407033"/>
        <a:ext cx="7628708" cy="846875"/>
      </dsp:txXfrm>
    </dsp:sp>
    <dsp:sp modelId="{98FD7D5B-0A12-4FCC-A2C7-7E49A6D9048A}">
      <dsp:nvSpPr>
        <dsp:cNvPr id="0" name=""/>
        <dsp:cNvSpPr/>
      </dsp:nvSpPr>
      <dsp:spPr>
        <a:xfrm>
          <a:off x="2587" y="3108362"/>
          <a:ext cx="1897864" cy="60149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>
              <a:latin typeface="Trebuchet MS" panose="020B0603020202020204" pitchFamily="34" charset="0"/>
            </a:rPr>
            <a:t> </a:t>
          </a:r>
          <a:r>
            <a:rPr lang="ro-RO" sz="1000" kern="1200" dirty="0" smtClean="0">
              <a:latin typeface="Trebuchet MS" panose="020B0603020202020204" pitchFamily="34" charset="0"/>
            </a:rPr>
            <a:t>implicarea elevilor în stabilirea și urmărirea respectări regulilor</a:t>
          </a:r>
          <a:endParaRPr lang="ro-RO" sz="1000" kern="1200" dirty="0">
            <a:latin typeface="Trebuchet MS" panose="020B0603020202020204" pitchFamily="34" charset="0"/>
          </a:endParaRPr>
        </a:p>
      </dsp:txBody>
      <dsp:txXfrm>
        <a:off x="2587" y="3108362"/>
        <a:ext cx="1897864" cy="601490"/>
      </dsp:txXfrm>
    </dsp:sp>
    <dsp:sp modelId="{B69F5719-7F19-4C44-AC1C-9E9DB7E8BE0B}">
      <dsp:nvSpPr>
        <dsp:cNvPr id="0" name=""/>
        <dsp:cNvSpPr/>
      </dsp:nvSpPr>
      <dsp:spPr>
        <a:xfrm>
          <a:off x="1900452" y="3108362"/>
          <a:ext cx="1897864" cy="60149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dirty="0" smtClean="0">
              <a:latin typeface="Trebuchet MS" panose="020B0603020202020204" pitchFamily="34" charset="0"/>
            </a:rPr>
            <a:t> activități individuale sau în grupuri mici</a:t>
          </a:r>
          <a:endParaRPr lang="ro-RO" sz="1000" kern="1200" dirty="0">
            <a:latin typeface="Trebuchet MS" panose="020B0603020202020204" pitchFamily="34" charset="0"/>
          </a:endParaRPr>
        </a:p>
      </dsp:txBody>
      <dsp:txXfrm>
        <a:off x="1900452" y="3108362"/>
        <a:ext cx="1897864" cy="601490"/>
      </dsp:txXfrm>
    </dsp:sp>
    <dsp:sp modelId="{3D3EE87E-CE04-4D7D-9E6F-1BABEF4A1E81}">
      <dsp:nvSpPr>
        <dsp:cNvPr id="0" name=""/>
        <dsp:cNvSpPr/>
      </dsp:nvSpPr>
      <dsp:spPr>
        <a:xfrm>
          <a:off x="3798317" y="3108362"/>
          <a:ext cx="1929938" cy="60149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dirty="0" smtClean="0">
              <a:latin typeface="Trebuchet MS" panose="020B0603020202020204" pitchFamily="34" charset="0"/>
            </a:rPr>
            <a:t> limitarea interacțiunilor cu un alt grup</a:t>
          </a:r>
          <a:endParaRPr lang="ro-RO" sz="1000" kern="1200" dirty="0">
            <a:latin typeface="Trebuchet MS" panose="020B0603020202020204" pitchFamily="34" charset="0"/>
          </a:endParaRPr>
        </a:p>
      </dsp:txBody>
      <dsp:txXfrm>
        <a:off x="3798317" y="3108362"/>
        <a:ext cx="1929938" cy="601490"/>
      </dsp:txXfrm>
    </dsp:sp>
    <dsp:sp modelId="{1D9CF9C6-B5C2-4730-8D1B-6092321542EC}">
      <dsp:nvSpPr>
        <dsp:cNvPr id="0" name=""/>
        <dsp:cNvSpPr/>
      </dsp:nvSpPr>
      <dsp:spPr>
        <a:xfrm>
          <a:off x="5728255" y="3108362"/>
          <a:ext cx="1897864" cy="60149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000" kern="1200" dirty="0" smtClean="0">
              <a:latin typeface="Trebuchet MS" panose="020B0603020202020204" pitchFamily="34" charset="0"/>
            </a:rPr>
            <a:t> limitarea utilizării materialelor de către un alt grup, fără igienizare prealabilă</a:t>
          </a:r>
          <a:endParaRPr lang="ro-RO" sz="1000" kern="1200" dirty="0">
            <a:latin typeface="Trebuchet MS" panose="020B0603020202020204" pitchFamily="34" charset="0"/>
          </a:endParaRPr>
        </a:p>
      </dsp:txBody>
      <dsp:txXfrm>
        <a:off x="5728255" y="3108362"/>
        <a:ext cx="1897864" cy="601490"/>
      </dsp:txXfrm>
    </dsp:sp>
    <dsp:sp modelId="{14714226-A39F-4A11-B62E-5CADD9D6F97C}">
      <dsp:nvSpPr>
        <dsp:cNvPr id="0" name=""/>
        <dsp:cNvSpPr/>
      </dsp:nvSpPr>
      <dsp:spPr>
        <a:xfrm rot="10800000">
          <a:off x="0" y="734456"/>
          <a:ext cx="7628708" cy="134640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100" b="1" kern="1200" dirty="0" smtClean="0">
            <a:latin typeface="Trebuchet MS" panose="020B060302020202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100" b="1" kern="1200" dirty="0" smtClean="0">
            <a:latin typeface="Trebuchet MS" panose="020B060302020202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1100" b="1" kern="1200" dirty="0" smtClean="0">
            <a:latin typeface="Trebuchet MS" panose="020B060302020202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b="1" kern="1200" dirty="0" smtClean="0">
              <a:latin typeface="Trebuchet MS" panose="020B0603020202020204" pitchFamily="34" charset="0"/>
            </a:rPr>
            <a:t>PROGRAMUL ZILEI</a:t>
          </a:r>
          <a:endParaRPr lang="ro-RO" sz="1100" b="1" kern="1200" dirty="0">
            <a:latin typeface="Trebuchet MS" panose="020B0603020202020204" pitchFamily="34" charset="0"/>
          </a:endParaRPr>
        </a:p>
      </dsp:txBody>
      <dsp:txXfrm rot="-10800000">
        <a:off x="0" y="734456"/>
        <a:ext cx="7628708" cy="472587"/>
      </dsp:txXfrm>
    </dsp:sp>
    <dsp:sp modelId="{E9833DCA-1DF5-4FAF-B844-EC56A0E8ACDF}">
      <dsp:nvSpPr>
        <dsp:cNvPr id="0" name=""/>
        <dsp:cNvSpPr/>
      </dsp:nvSpPr>
      <dsp:spPr>
        <a:xfrm>
          <a:off x="3724" y="1559019"/>
          <a:ext cx="2540419" cy="75355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smtClean="0">
              <a:latin typeface="Trebuchet MS" panose="020B0603020202020204" pitchFamily="34" charset="0"/>
            </a:rPr>
            <a:t> venirea și plecarea elevilor în etape</a:t>
          </a:r>
          <a:endParaRPr lang="ro-RO" sz="1100" kern="1200" dirty="0">
            <a:latin typeface="Trebuchet MS" panose="020B0603020202020204" pitchFamily="34" charset="0"/>
          </a:endParaRPr>
        </a:p>
      </dsp:txBody>
      <dsp:txXfrm>
        <a:off x="3724" y="1559019"/>
        <a:ext cx="2540419" cy="753559"/>
      </dsp:txXfrm>
    </dsp:sp>
    <dsp:sp modelId="{8271C9A3-2527-4318-802D-B207925ABB37}">
      <dsp:nvSpPr>
        <dsp:cNvPr id="0" name=""/>
        <dsp:cNvSpPr/>
      </dsp:nvSpPr>
      <dsp:spPr>
        <a:xfrm>
          <a:off x="2544144" y="1559019"/>
          <a:ext cx="2540419" cy="75355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>
              <a:latin typeface="Trebuchet MS" panose="020B0603020202020204" pitchFamily="34" charset="0"/>
            </a:rPr>
            <a:t> rutine cu accent pe regulile de igienă (ex.: rutina igienizării mâinilor și a aerisirii spațiului la interval de max.20-30 minute de activitate)</a:t>
          </a:r>
          <a:endParaRPr lang="ro-RO" sz="1100" kern="1200" dirty="0">
            <a:latin typeface="Trebuchet MS" panose="020B0603020202020204" pitchFamily="34" charset="0"/>
          </a:endParaRPr>
        </a:p>
      </dsp:txBody>
      <dsp:txXfrm>
        <a:off x="2544144" y="1559019"/>
        <a:ext cx="2540419" cy="753559"/>
      </dsp:txXfrm>
    </dsp:sp>
    <dsp:sp modelId="{86E726DF-E094-4919-B919-A71780B948E0}">
      <dsp:nvSpPr>
        <dsp:cNvPr id="0" name=""/>
        <dsp:cNvSpPr/>
      </dsp:nvSpPr>
      <dsp:spPr>
        <a:xfrm>
          <a:off x="5084563" y="1561732"/>
          <a:ext cx="2540419" cy="74813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>
              <a:latin typeface="Trebuchet MS" panose="020B0603020202020204" pitchFamily="34" charset="0"/>
            </a:rPr>
            <a:t> încurajarea activităților în aer liber (documentare) sau, de exemplu pentru canto </a:t>
          </a:r>
          <a:r>
            <a:rPr lang="ro-RO" sz="1100" kern="1200" dirty="0" err="1" smtClean="0">
              <a:latin typeface="Trebuchet MS" panose="020B0603020202020204" pitchFamily="34" charset="0"/>
            </a:rPr>
            <a:t>pregatire</a:t>
          </a:r>
          <a:r>
            <a:rPr lang="ro-RO" sz="1100" kern="1200" dirty="0" smtClean="0">
              <a:latin typeface="Trebuchet MS" panose="020B0603020202020204" pitchFamily="34" charset="0"/>
            </a:rPr>
            <a:t> individuală in săli cu geamul deschis</a:t>
          </a:r>
          <a:endParaRPr lang="ro-RO" sz="1100" kern="1200" dirty="0">
            <a:latin typeface="Trebuchet MS" panose="020B0603020202020204" pitchFamily="34" charset="0"/>
          </a:endParaRPr>
        </a:p>
      </dsp:txBody>
      <dsp:txXfrm>
        <a:off x="5084563" y="1561732"/>
        <a:ext cx="2540419" cy="748132"/>
      </dsp:txXfrm>
    </dsp:sp>
    <dsp:sp modelId="{46763E12-48F5-4C65-8D8A-153F8F15DC9A}">
      <dsp:nvSpPr>
        <dsp:cNvPr id="0" name=""/>
        <dsp:cNvSpPr/>
      </dsp:nvSpPr>
      <dsp:spPr>
        <a:xfrm rot="10800000">
          <a:off x="0" y="926"/>
          <a:ext cx="7628708" cy="108503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200" b="1" kern="1200" dirty="0" smtClean="0">
              <a:latin typeface="Trebuchet MS" panose="020B0603020202020204" pitchFamily="34" charset="0"/>
            </a:rPr>
            <a:t>PLANIFICARE CALENDARISTICĂ</a:t>
          </a:r>
          <a:endParaRPr lang="ro-RO" sz="1200" b="1" kern="1200" dirty="0">
            <a:latin typeface="Trebuchet MS" panose="020B0603020202020204" pitchFamily="34" charset="0"/>
          </a:endParaRPr>
        </a:p>
      </dsp:txBody>
      <dsp:txXfrm rot="-10800000">
        <a:off x="0" y="926"/>
        <a:ext cx="7628708" cy="380848"/>
      </dsp:txXfrm>
    </dsp:sp>
    <dsp:sp modelId="{94C46F7F-8101-4061-AD91-8C945F6C2732}">
      <dsp:nvSpPr>
        <dsp:cNvPr id="0" name=""/>
        <dsp:cNvSpPr/>
      </dsp:nvSpPr>
      <dsp:spPr>
        <a:xfrm>
          <a:off x="3724" y="291165"/>
          <a:ext cx="2540419" cy="50590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smtClean="0">
              <a:latin typeface="Trebuchet MS" panose="020B0603020202020204" pitchFamily="34" charset="0"/>
            </a:rPr>
            <a:t> temele anuale de studiu</a:t>
          </a:r>
          <a:endParaRPr lang="ro-RO" sz="1100" kern="1200">
            <a:latin typeface="Trebuchet MS" panose="020B0603020202020204" pitchFamily="34" charset="0"/>
          </a:endParaRPr>
        </a:p>
      </dsp:txBody>
      <dsp:txXfrm>
        <a:off x="3724" y="291165"/>
        <a:ext cx="2540419" cy="505907"/>
      </dsp:txXfrm>
    </dsp:sp>
    <dsp:sp modelId="{D9CD2C35-34D4-497E-A191-D55DC8F91DA9}">
      <dsp:nvSpPr>
        <dsp:cNvPr id="0" name=""/>
        <dsp:cNvSpPr/>
      </dsp:nvSpPr>
      <dsp:spPr>
        <a:xfrm>
          <a:off x="2544144" y="291165"/>
          <a:ext cx="2540419" cy="50590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>
              <a:latin typeface="Trebuchet MS" panose="020B0603020202020204" pitchFamily="34" charset="0"/>
            </a:rPr>
            <a:t> domeniile de dezvoltare</a:t>
          </a:r>
          <a:endParaRPr lang="ro-RO" sz="1100" kern="1200" dirty="0">
            <a:latin typeface="Trebuchet MS" panose="020B0603020202020204" pitchFamily="34" charset="0"/>
          </a:endParaRPr>
        </a:p>
      </dsp:txBody>
      <dsp:txXfrm>
        <a:off x="2544144" y="291165"/>
        <a:ext cx="2540419" cy="505907"/>
      </dsp:txXfrm>
    </dsp:sp>
    <dsp:sp modelId="{27EFE74F-884F-406C-8835-9A5413A33915}">
      <dsp:nvSpPr>
        <dsp:cNvPr id="0" name=""/>
        <dsp:cNvSpPr/>
      </dsp:nvSpPr>
      <dsp:spPr>
        <a:xfrm>
          <a:off x="5084563" y="291165"/>
          <a:ext cx="2540419" cy="50590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100" kern="1200" dirty="0" smtClean="0">
              <a:latin typeface="Trebuchet MS" panose="020B0603020202020204" pitchFamily="34" charset="0"/>
            </a:rPr>
            <a:t> proiecte tematice corelate cu evenimente relevante din viața culturală</a:t>
          </a:r>
          <a:endParaRPr lang="ro-RO" sz="1100" kern="1200" dirty="0">
            <a:latin typeface="Trebuchet MS" panose="020B0603020202020204" pitchFamily="34" charset="0"/>
          </a:endParaRPr>
        </a:p>
      </dsp:txBody>
      <dsp:txXfrm>
        <a:off x="5084563" y="291165"/>
        <a:ext cx="2540419" cy="505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5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955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5525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57424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1452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83352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517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65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43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6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78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9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6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92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10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4F1-FFEA-405F-9602-3DCA865EDA4E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1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1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D291B17-9318-49DB-B28B-6E5994AE9581}" type="datetime1">
              <a:rPr lang="en-US" smtClean="0"/>
              <a:t>9/17/2020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2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2"/>
            <a:ext cx="10993549" cy="87463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AN </a:t>
            </a:r>
            <a: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COLAR ALTFEL…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1895063"/>
            <a:ext cx="10993546" cy="1068616"/>
          </a:xfrm>
        </p:spPr>
        <p:txBody>
          <a:bodyPr>
            <a:noAutofit/>
          </a:bodyPr>
          <a:lstStyle/>
          <a:p>
            <a:pPr algn="r"/>
            <a:r>
              <a:rPr lang="ro-RO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preuniversitar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art</a:t>
            </a:r>
            <a:r>
              <a:rPr lang="ro-RO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endParaRPr lang="ro-RO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o-RO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2020-2021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450" y="965199"/>
            <a:ext cx="7372350" cy="428266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SCENARII</a:t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PRINCIPII </a:t>
            </a:r>
            <a:r>
              <a:rPr lang="ro-R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BAZĂ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ANALIZĂ ȘI DECIZIE</a:t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IMPLEMENTARE ȘI MONITORIZARE</a:t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1424" y="1"/>
            <a:ext cx="3258129" cy="6858000"/>
            <a:chOff x="141424" y="1"/>
            <a:chExt cx="3258129" cy="6858000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3" name="Group 87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89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91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92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3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4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A6073935-E043-4801-AF06-06093A9145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6" y="5465762"/>
            <a:ext cx="2656354" cy="20323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4800" b="1" dirty="0">
                <a:solidFill>
                  <a:srgbClr val="002060"/>
                </a:solidFill>
              </a:rPr>
              <a:t>SCENARII</a:t>
            </a:r>
            <a:r>
              <a:rPr lang="en-US" sz="4800" b="1" dirty="0"/>
              <a:t/>
            </a:r>
            <a:br>
              <a:rPr lang="en-US" sz="4800" b="1" dirty="0"/>
            </a:br>
            <a:endParaRPr lang="en-US" sz="4800" b="1" dirty="0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8AC26FF4-D6F9-4A94-A837-D051A101ED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6714" y="-4763"/>
            <a:ext cx="5014912" cy="6862763"/>
            <a:chOff x="2928938" y="-4763"/>
            <a:chExt cx="5014912" cy="6862763"/>
          </a:xfrm>
        </p:grpSpPr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EFFE501B-F9EC-4229-99D6-F39E38A71B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B064C6A0-3DE4-4F4A-B650-78A628163E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1" name="Freeform 25">
              <a:extLst>
                <a:ext uri="{FF2B5EF4-FFF2-40B4-BE49-F238E27FC236}">
                  <a16:creationId xmlns:a16="http://schemas.microsoft.com/office/drawing/2014/main" id="{43CD3E83-3D0D-40EE-B1A2-9C989EBF28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02" name="Freeform 26">
              <a:extLst>
                <a:ext uri="{FF2B5EF4-FFF2-40B4-BE49-F238E27FC236}">
                  <a16:creationId xmlns:a16="http://schemas.microsoft.com/office/drawing/2014/main" id="{71553909-760D-4B98-96A4-F9F48339AF6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03" name="Freeform 27">
              <a:extLst>
                <a:ext uri="{FF2B5EF4-FFF2-40B4-BE49-F238E27FC236}">
                  <a16:creationId xmlns:a16="http://schemas.microsoft.com/office/drawing/2014/main" id="{1F006A6C-F843-49BC-AC84-89BD2AF586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4" name="Freeform 28">
              <a:extLst>
                <a:ext uri="{FF2B5EF4-FFF2-40B4-BE49-F238E27FC236}">
                  <a16:creationId xmlns:a16="http://schemas.microsoft.com/office/drawing/2014/main" id="{62AEE6F3-16F4-4944-8459-4D5EEA341D0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" name="TextBox 3"/>
          <p:cNvSpPr txBox="1"/>
          <p:nvPr/>
        </p:nvSpPr>
        <p:spPr>
          <a:xfrm>
            <a:off x="2257616" y="640080"/>
            <a:ext cx="13230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Scenariu</a:t>
            </a:r>
            <a:r>
              <a:rPr lang="en-US" b="1" dirty="0" smtClean="0"/>
              <a:t> 1</a:t>
            </a:r>
          </a:p>
          <a:p>
            <a:endParaRPr lang="en-US" b="1" dirty="0"/>
          </a:p>
          <a:p>
            <a:r>
              <a:rPr lang="ro-RO" b="1" dirty="0" smtClean="0"/>
              <a:t>Scenariul </a:t>
            </a:r>
            <a:r>
              <a:rPr lang="ro-RO" b="1" dirty="0" smtClean="0"/>
              <a:t>2</a:t>
            </a:r>
            <a:endParaRPr lang="ro-RO" b="1" dirty="0"/>
          </a:p>
          <a:p>
            <a:endParaRPr lang="ro-RO" b="1" dirty="0" smtClean="0"/>
          </a:p>
          <a:p>
            <a:endParaRPr lang="ro-RO" b="1" dirty="0"/>
          </a:p>
          <a:p>
            <a:endParaRPr lang="ro-RO" b="1" dirty="0" smtClean="0"/>
          </a:p>
          <a:p>
            <a:endParaRPr lang="ro-RO" b="1" dirty="0"/>
          </a:p>
          <a:p>
            <a:endParaRPr lang="ro-RO" b="1" dirty="0" smtClean="0"/>
          </a:p>
          <a:p>
            <a:endParaRPr lang="ro-RO" b="1" dirty="0"/>
          </a:p>
          <a:p>
            <a:endParaRPr lang="ro-RO" b="1" dirty="0" smtClean="0"/>
          </a:p>
          <a:p>
            <a:r>
              <a:rPr lang="ro-RO" b="1" dirty="0" smtClean="0"/>
              <a:t>Scenariul 3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53543" y="640080"/>
            <a:ext cx="7772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 </a:t>
            </a:r>
            <a:r>
              <a:rPr lang="en-US" dirty="0" smtClean="0"/>
              <a:t>To</a:t>
            </a:r>
            <a:r>
              <a:rPr lang="ro-RO" dirty="0" err="1" smtClean="0"/>
              <a:t>ţi</a:t>
            </a:r>
            <a:r>
              <a:rPr lang="ro-RO" dirty="0" smtClean="0"/>
              <a:t> elevii la </a:t>
            </a:r>
            <a:r>
              <a:rPr lang="ro-RO" dirty="0" err="1" smtClean="0"/>
              <a:t>şcoală</a:t>
            </a:r>
            <a:r>
              <a:rPr lang="ro-RO" dirty="0" smtClean="0"/>
              <a:t> cu respectarea măsurilor de </a:t>
            </a:r>
            <a:r>
              <a:rPr lang="ro-RO" dirty="0" err="1" smtClean="0"/>
              <a:t>distanţare</a:t>
            </a:r>
            <a:r>
              <a:rPr lang="ro-RO" dirty="0" smtClean="0"/>
              <a:t> socială.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ro-RO" dirty="0" smtClean="0"/>
              <a:t>Elevii </a:t>
            </a:r>
            <a:r>
              <a:rPr lang="ro-RO" dirty="0"/>
              <a:t>din clasa pregătitoare, ciclul </a:t>
            </a:r>
            <a:r>
              <a:rPr lang="ro-RO" dirty="0" smtClean="0"/>
              <a:t>primar (</a:t>
            </a:r>
            <a:r>
              <a:rPr lang="ro-RO" dirty="0" smtClean="0"/>
              <a:t>muzică și coregrafie), </a:t>
            </a:r>
            <a:r>
              <a:rPr lang="ro-RO" dirty="0"/>
              <a:t>clasele a VIII-a și a XII-a, care se pregătesc pentru examen merg la școală;</a:t>
            </a:r>
          </a:p>
          <a:p>
            <a:pPr algn="ctr"/>
            <a:r>
              <a:rPr lang="ro-RO" dirty="0"/>
              <a:t>Ceilalți derulează activități alternativ la școală și </a:t>
            </a:r>
            <a:r>
              <a:rPr lang="ro-RO" dirty="0" smtClean="0"/>
              <a:t>online</a:t>
            </a:r>
          </a:p>
          <a:p>
            <a:pPr algn="ctr"/>
            <a:r>
              <a:rPr lang="ro-RO" dirty="0"/>
              <a:t>Etapele de realizare </a:t>
            </a:r>
            <a:r>
              <a:rPr lang="ro-RO" b="1" u="sng" dirty="0"/>
              <a:t>tehnică</a:t>
            </a:r>
            <a:r>
              <a:rPr lang="ro-RO" dirty="0"/>
              <a:t> filmate – elevii vizionează filmul demonstrativ, își aleg tema, realizează </a:t>
            </a:r>
            <a:r>
              <a:rPr lang="ro-RO" dirty="0" smtClean="0"/>
              <a:t>schițe (</a:t>
            </a:r>
            <a:r>
              <a:rPr lang="ro-RO" dirty="0" smtClean="0"/>
              <a:t>variante multiple), </a:t>
            </a:r>
            <a:r>
              <a:rPr lang="ro-RO" dirty="0"/>
              <a:t>le analizează și decid asupra </a:t>
            </a:r>
            <a:r>
              <a:rPr lang="ro-RO" dirty="0" smtClean="0"/>
              <a:t>soluției.</a:t>
            </a:r>
          </a:p>
          <a:p>
            <a:pPr algn="ctr"/>
            <a:r>
              <a:rPr lang="ro-RO" dirty="0" smtClean="0"/>
              <a:t>Realizarea </a:t>
            </a:r>
            <a:r>
              <a:rPr lang="ro-RO" dirty="0" smtClean="0"/>
              <a:t>proiectului </a:t>
            </a:r>
            <a:r>
              <a:rPr lang="ro-RO" dirty="0" smtClean="0"/>
              <a:t>- în perioada de activitate la școală . </a:t>
            </a:r>
            <a:endParaRPr lang="en-US" dirty="0"/>
          </a:p>
          <a:p>
            <a:pPr algn="ctr"/>
            <a:endParaRPr lang="ro-RO" dirty="0"/>
          </a:p>
          <a:p>
            <a:pPr algn="ctr"/>
            <a:r>
              <a:rPr lang="en-US" dirty="0" err="1"/>
              <a:t>Unitatea</a:t>
            </a:r>
            <a:r>
              <a:rPr lang="en-US" dirty="0"/>
              <a:t> de </a:t>
            </a:r>
            <a:r>
              <a:rPr lang="en-US" dirty="0" err="1"/>
              <a:t>învățământ</a:t>
            </a:r>
            <a:r>
              <a:rPr lang="en-US" dirty="0"/>
              <a:t> </a:t>
            </a:r>
            <a:r>
              <a:rPr lang="en-US" dirty="0" err="1"/>
              <a:t>asigură</a:t>
            </a:r>
            <a:r>
              <a:rPr lang="en-US" dirty="0"/>
              <a:t> </a:t>
            </a:r>
            <a:r>
              <a:rPr lang="en-US" dirty="0" err="1"/>
              <a:t>suportul</a:t>
            </a:r>
            <a:r>
              <a:rPr lang="en-US" dirty="0"/>
              <a:t> </a:t>
            </a:r>
            <a:r>
              <a:rPr lang="en-US" dirty="0" err="1"/>
              <a:t>tehnic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desfășurarea</a:t>
            </a:r>
            <a:r>
              <a:rPr lang="en-US" dirty="0"/>
              <a:t> </a:t>
            </a:r>
            <a:r>
              <a:rPr lang="en-US" dirty="0" err="1"/>
              <a:t>activităților</a:t>
            </a:r>
            <a:r>
              <a:rPr lang="en-US" dirty="0"/>
              <a:t> practice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platfome</a:t>
            </a:r>
            <a:r>
              <a:rPr lang="en-US" dirty="0"/>
              <a:t> online, cu </a:t>
            </a:r>
            <a:r>
              <a:rPr lang="en-US" dirty="0" err="1"/>
              <a:t>vizualizarea</a:t>
            </a:r>
            <a:r>
              <a:rPr lang="en-US" dirty="0"/>
              <a:t>/</a:t>
            </a:r>
            <a:r>
              <a:rPr lang="en-US" dirty="0" err="1"/>
              <a:t>coordonarea</a:t>
            </a:r>
            <a:r>
              <a:rPr lang="en-US" dirty="0"/>
              <a:t> </a:t>
            </a:r>
            <a:r>
              <a:rPr lang="en-US" dirty="0" err="1"/>
              <a:t>directă</a:t>
            </a:r>
            <a:r>
              <a:rPr lang="en-US" dirty="0"/>
              <a:t> a </a:t>
            </a:r>
            <a:r>
              <a:rPr lang="en-US" dirty="0" err="1"/>
              <a:t>elevilor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 smtClean="0"/>
              <a:t>profeso</a:t>
            </a:r>
            <a:r>
              <a:rPr lang="ro-RO" dirty="0" smtClean="0"/>
              <a:t>r</a:t>
            </a:r>
          </a:p>
          <a:p>
            <a:pPr algn="ctr"/>
            <a:r>
              <a:rPr lang="en-US" dirty="0" err="1" smtClean="0"/>
              <a:t>Profesorul</a:t>
            </a:r>
            <a:r>
              <a:rPr lang="en-US" dirty="0" smtClean="0"/>
              <a:t>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materiale</a:t>
            </a:r>
            <a:r>
              <a:rPr lang="en-US" dirty="0"/>
              <a:t> de </a:t>
            </a:r>
            <a:r>
              <a:rPr lang="en-US" dirty="0" err="1"/>
              <a:t>prezentare</a:t>
            </a:r>
            <a:r>
              <a:rPr lang="en-US" dirty="0"/>
              <a:t> care pot conduce la </a:t>
            </a:r>
            <a:r>
              <a:rPr lang="en-US" dirty="0" err="1"/>
              <a:t>atingerea</a:t>
            </a:r>
            <a:r>
              <a:rPr lang="en-US" dirty="0"/>
              <a:t> </a:t>
            </a:r>
            <a:r>
              <a:rPr lang="en-US" dirty="0" err="1"/>
              <a:t>rezultatelor</a:t>
            </a:r>
            <a:r>
              <a:rPr lang="en-US" dirty="0"/>
              <a:t> </a:t>
            </a:r>
            <a:r>
              <a:rPr lang="en-US" dirty="0" err="1"/>
              <a:t>învăţării</a:t>
            </a:r>
            <a:r>
              <a:rPr lang="en-US" dirty="0"/>
              <a:t> </a:t>
            </a:r>
            <a:r>
              <a:rPr lang="en-US" dirty="0" err="1"/>
              <a:t>aferente</a:t>
            </a:r>
            <a:r>
              <a:rPr lang="en-US" dirty="0"/>
              <a:t> </a:t>
            </a:r>
            <a:r>
              <a:rPr lang="en-US" dirty="0" err="1"/>
              <a:t>lecțiilor</a:t>
            </a:r>
            <a:r>
              <a:rPr lang="en-US" dirty="0"/>
              <a:t> de </a:t>
            </a:r>
            <a:r>
              <a:rPr lang="en-US" dirty="0" err="1"/>
              <a:t>pregătire</a:t>
            </a:r>
            <a:r>
              <a:rPr lang="en-US" dirty="0"/>
              <a:t> </a:t>
            </a:r>
            <a:r>
              <a:rPr lang="en-US" dirty="0" err="1"/>
              <a:t>practică</a:t>
            </a:r>
            <a:r>
              <a:rPr lang="en-US" dirty="0"/>
              <a:t>, cu </a:t>
            </a:r>
            <a:r>
              <a:rPr lang="en-US" dirty="0" err="1"/>
              <a:t>posibilitatea</a:t>
            </a:r>
            <a:r>
              <a:rPr lang="en-US" dirty="0"/>
              <a:t> de </a:t>
            </a:r>
            <a:r>
              <a:rPr lang="en-US" dirty="0" err="1"/>
              <a:t>aplicare</a:t>
            </a:r>
            <a:r>
              <a:rPr lang="en-US" dirty="0"/>
              <a:t> a </a:t>
            </a:r>
            <a:r>
              <a:rPr lang="en-US" dirty="0" err="1"/>
              <a:t>măsurilor</a:t>
            </a:r>
            <a:r>
              <a:rPr lang="en-US" dirty="0"/>
              <a:t> </a:t>
            </a:r>
            <a:r>
              <a:rPr lang="en-US" dirty="0" err="1"/>
              <a:t>remediale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trecerea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Scenariul</a:t>
            </a:r>
            <a:r>
              <a:rPr lang="en-US" dirty="0"/>
              <a:t> 2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Scenariul</a:t>
            </a:r>
            <a:r>
              <a:rPr lang="en-US" dirty="0"/>
              <a:t> 1</a:t>
            </a:r>
            <a:r>
              <a:rPr lang="ro-RO" dirty="0" smtClean="0"/>
              <a:t> </a:t>
            </a:r>
          </a:p>
          <a:p>
            <a:pPr algn="ctr"/>
            <a:r>
              <a:rPr lang="ro-RO" dirty="0" smtClean="0"/>
              <a:t>Etapele de realizare </a:t>
            </a:r>
            <a:r>
              <a:rPr lang="ro-RO" b="1" u="sng" dirty="0" smtClean="0"/>
              <a:t>tehnică</a:t>
            </a:r>
            <a:r>
              <a:rPr lang="ro-RO" dirty="0" smtClean="0"/>
              <a:t> filmate – elevii vizionează filmul demonstrativ, își aleg tema, realizează schițe(variante), le analizează și decid asupra soluției, realizează proiectul.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44557"/>
            <a:ext cx="11029616" cy="1060174"/>
          </a:xfrm>
        </p:spPr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BAZ</a:t>
            </a:r>
            <a: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ro-RO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o-RO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3625FD-0D46-4A5C-892F-C6453248DB04}"/>
              </a:ext>
            </a:extLst>
          </p:cNvPr>
          <p:cNvSpPr txBox="1"/>
          <p:nvPr/>
        </p:nvSpPr>
        <p:spPr>
          <a:xfrm>
            <a:off x="2014330" y="1139688"/>
            <a:ext cx="9501808" cy="5181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Echitate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incluziune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raport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accesul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educație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raport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calitatea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abordării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educaționale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utilizate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pentru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parcurgerea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curriculumului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specific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en-US" sz="17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Responsabilitate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 profesionalism în deciziile personale și colective;</a:t>
            </a:r>
            <a:endParaRPr lang="en-US" sz="17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Asumarea colectivă a demersurilor pentru crearea, în unitățile de învățământ preuniversitar, a unui mediu sigur și favorizant pentru o învățare relevantă prin implicarea a cât mai mulți actori de la nivel local (ONG-uri, asociații de părinți etc.);</a:t>
            </a:r>
            <a:endParaRPr lang="en-US" sz="17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Igiena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riguroasă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mâinilor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7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Măsuri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ferme de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curățenie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dezinfecție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unitatea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învățământ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7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Păstrarea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distanței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siguranță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 minimum 1m 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 separarea strictă a grupurilor de elevi, esențiale pentru urmărirea ulterioară a </a:t>
            </a:r>
            <a:r>
              <a:rPr lang="ro-RO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contacților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7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Limitarea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contactului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dintre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elevi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diferite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Evitarea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schimbării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sălii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grupă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către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elevilor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7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Informarea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permanentă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personalului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elevilor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părinților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aparținătorilor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privire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măsurile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protecție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împotriva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infecției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SARS-CoV-2;</a:t>
            </a:r>
            <a:endParaRPr lang="en-US" sz="17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1604010" algn="l"/>
              </a:tabLst>
            </a:pP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Necesitatea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izolării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domiciliu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elevilor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cazul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apariției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febrei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altor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simptome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suspiciune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COVID-19 (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tuse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dificultate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respirație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diaree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la un 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elev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un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membru al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familiei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7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acestuia</a:t>
            </a:r>
            <a:r>
              <a:rPr lang="fr-FR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1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4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442954"/>
            <a:ext cx="11029616" cy="1060174"/>
          </a:xfrm>
        </p:spPr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ANALIZĂ ȘI DECIZIE</a:t>
            </a:r>
            <a:r>
              <a:rPr lang="ro-RO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o-RO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3625FD-0D46-4A5C-892F-C6453248DB04}"/>
              </a:ext>
            </a:extLst>
          </p:cNvPr>
          <p:cNvSpPr txBox="1"/>
          <p:nvPr/>
        </p:nvSpPr>
        <p:spPr>
          <a:xfrm>
            <a:off x="1404730" y="1744280"/>
            <a:ext cx="10026221" cy="4670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r>
              <a:rPr lang="ro-RO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NIVEL LEGISLATIV</a:t>
            </a:r>
          </a:p>
          <a:p>
            <a:pPr algn="just">
              <a:lnSpc>
                <a:spcPct val="115000"/>
              </a:lnSpc>
              <a:tabLst>
                <a:tab pos="1604010" algn="l"/>
              </a:tabLst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 Legea educației naționale nr.1/2011, cu modificările și completările ulterioare</a:t>
            </a:r>
          </a:p>
          <a:p>
            <a:pPr algn="just">
              <a:lnSpc>
                <a:spcPct val="115000"/>
              </a:lnSpc>
              <a:tabLst>
                <a:tab pos="1604010" algn="l"/>
              </a:tabLst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Ordinul comun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nr.5487/1494/2020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privind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ăsuri de organizare a activității în cadrul unităților/instituțiilor de învățământ în condiții de siguranță epidemiologică pentru prevenirea îmbolnăvirilor cu SARS-CoV-2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o-RO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ro-RO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OUG</a:t>
            </a:r>
            <a:r>
              <a:rPr lang="ro-RO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147/2020 din 27 august 2020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privind acordarea unor zile libere pentru părinţi în vederea supravegherii copiilor, în situaţia limitării sau suspendării activităţilor didactice care presupun prezenţa efectivă a </a:t>
            </a:r>
            <a:r>
              <a:rPr lang="ro-RO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elevilor în </a:t>
            </a:r>
            <a:r>
              <a:rPr lang="ro-RO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unităţile de învăţământ şi în unităţile de </a:t>
            </a:r>
            <a:r>
              <a:rPr lang="ro-RO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învățământ </a:t>
            </a:r>
            <a:r>
              <a:rPr lang="ro-RO" sz="18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preuniversitare, </a:t>
            </a:r>
            <a:r>
              <a:rPr lang="ro-RO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 urmare a răspândirii coronavirusului SARS-CoV-2</a:t>
            </a:r>
            <a:endParaRPr lang="ro-RO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endParaRPr lang="ro-RO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r>
              <a:rPr lang="ro-RO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NIVEL OPERAȚIONAL</a:t>
            </a: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GLI      CA       ISJ/ISMB      CJSU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Infrastructur</a:t>
            </a:r>
            <a:r>
              <a:rPr lang="ro-RO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ă, Resurse și Curriculum</a:t>
            </a: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r>
              <a:rPr lang="ro-RO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1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AD66AA5-0D12-428D-BDCF-E76750033F8F}"/>
              </a:ext>
            </a:extLst>
          </p:cNvPr>
          <p:cNvCxnSpPr>
            <a:cxnSpLocks/>
          </p:cNvCxnSpPr>
          <p:nvPr/>
        </p:nvCxnSpPr>
        <p:spPr>
          <a:xfrm>
            <a:off x="2199862" y="5300869"/>
            <a:ext cx="26504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2BDCF8B-DF93-4F26-B591-9C61EE0A18A3}"/>
              </a:ext>
            </a:extLst>
          </p:cNvPr>
          <p:cNvCxnSpPr>
            <a:cxnSpLocks/>
          </p:cNvCxnSpPr>
          <p:nvPr/>
        </p:nvCxnSpPr>
        <p:spPr>
          <a:xfrm>
            <a:off x="2941983" y="5314121"/>
            <a:ext cx="27262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422DDE9-C7DB-42CB-897C-F38DE55B020A}"/>
              </a:ext>
            </a:extLst>
          </p:cNvPr>
          <p:cNvCxnSpPr>
            <a:cxnSpLocks/>
          </p:cNvCxnSpPr>
          <p:nvPr/>
        </p:nvCxnSpPr>
        <p:spPr>
          <a:xfrm>
            <a:off x="4315932" y="5314121"/>
            <a:ext cx="265043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4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0748" y="400572"/>
            <a:ext cx="5672687" cy="964401"/>
          </a:xfrm>
        </p:spPr>
        <p:txBody>
          <a:bodyPr>
            <a:normAutofit fontScale="90000"/>
          </a:bodyPr>
          <a:lstStyle/>
          <a:p>
            <a: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IMPLEMENTARE și MONITORIZARE</a:t>
            </a:r>
            <a:r>
              <a:rPr lang="ro-RO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o-RO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3625FD-0D46-4A5C-892F-C6453248DB04}"/>
              </a:ext>
            </a:extLst>
          </p:cNvPr>
          <p:cNvSpPr txBox="1"/>
          <p:nvPr/>
        </p:nvSpPr>
        <p:spPr>
          <a:xfrm>
            <a:off x="1324838" y="1019207"/>
            <a:ext cx="5672687" cy="1596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r>
              <a:rPr lang="ro-RO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  </a:t>
            </a:r>
            <a:r>
              <a:rPr lang="ro-RO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DE ACȚIUNE</a:t>
            </a: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DE MONITORIZARE &amp; INSTRUMENTE</a:t>
            </a: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PROCEDURI</a:t>
            </a:r>
            <a:endParaRPr lang="ro-RO" b="1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endParaRPr lang="en-US" sz="1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FC48726-1F07-481E-867B-BD77947E43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7585856"/>
              </p:ext>
            </p:extLst>
          </p:nvPr>
        </p:nvGraphicFramePr>
        <p:xfrm>
          <a:off x="262926" y="2932282"/>
          <a:ext cx="4807488" cy="3061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A272A85-452B-4DE9-8DEF-609C5823B4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7682689"/>
              </p:ext>
            </p:extLst>
          </p:nvPr>
        </p:nvGraphicFramePr>
        <p:xfrm>
          <a:off x="6997525" y="16761"/>
          <a:ext cx="4137978" cy="3122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D419CEE-6D4F-4637-8C63-7C6492C46E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0305509"/>
              </p:ext>
            </p:extLst>
          </p:nvPr>
        </p:nvGraphicFramePr>
        <p:xfrm>
          <a:off x="4441372" y="3148149"/>
          <a:ext cx="7628708" cy="3975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0891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44557"/>
            <a:ext cx="11029616" cy="106017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ro-RO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IMPLEMENTARE ȘI MONITORIZARE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3625FD-0D46-4A5C-892F-C6453248DB04}"/>
              </a:ext>
            </a:extLst>
          </p:cNvPr>
          <p:cNvSpPr txBox="1"/>
          <p:nvPr/>
        </p:nvSpPr>
        <p:spPr>
          <a:xfrm>
            <a:off x="1464367" y="1256289"/>
            <a:ext cx="3048000" cy="2499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r>
              <a:rPr lang="ro-RO" sz="17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ORGANIZAREA MEDIULUI EDUCAȚIONAL </a:t>
            </a:r>
            <a:r>
              <a:rPr lang="ro-RO" sz="17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(ÎN FUNCȚIE DE SCENARII)</a:t>
            </a:r>
            <a:endParaRPr lang="ro-RO" sz="17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endParaRPr lang="ro-RO" sz="17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Mobilier</a:t>
            </a: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Materiale de lucru</a:t>
            </a: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Reguli</a:t>
            </a: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endParaRPr lang="en-US" sz="1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2C3B08-45FC-4EC4-9EA5-4A024A064D1A}"/>
              </a:ext>
            </a:extLst>
          </p:cNvPr>
          <p:cNvSpPr txBox="1"/>
          <p:nvPr/>
        </p:nvSpPr>
        <p:spPr>
          <a:xfrm>
            <a:off x="8562808" y="1891367"/>
            <a:ext cx="3048000" cy="1295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r>
              <a:rPr lang="ro-RO" sz="17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ACTIVITĂȚI</a:t>
            </a:r>
            <a:endParaRPr lang="ro-RO" sz="17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Curriculum specific</a:t>
            </a:r>
            <a:endParaRPr lang="ro-RO" sz="17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Accent pe activ</a:t>
            </a:r>
            <a:r>
              <a:rPr lang="ro-RO" sz="17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itățile </a:t>
            </a:r>
            <a:r>
              <a:rPr lang="ro-RO" sz="17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individuale </a:t>
            </a:r>
            <a:r>
              <a:rPr lang="ro-RO" sz="17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endParaRPr lang="ro-RO" sz="1700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18EC80-3711-4B67-91F9-C236AC0A7146}"/>
              </a:ext>
            </a:extLst>
          </p:cNvPr>
          <p:cNvSpPr txBox="1"/>
          <p:nvPr/>
        </p:nvSpPr>
        <p:spPr>
          <a:xfrm>
            <a:off x="4115752" y="2951277"/>
            <a:ext cx="3563883" cy="370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r>
              <a:rPr lang="ro-RO" sz="17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ACTIVITĂȚI </a:t>
            </a:r>
            <a:endParaRPr lang="ro-RO" sz="17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Activități care nu generează presiune nejustificată asupra </a:t>
            </a:r>
            <a:r>
              <a:rPr lang="ro-RO" sz="17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elevilor și </a:t>
            </a:r>
            <a:r>
              <a:rPr lang="ro-RO" sz="17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părinților</a:t>
            </a: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Tematica săptămânală</a:t>
            </a: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Soluții personalizate pentru copiii din grupuri dezavantajate</a:t>
            </a: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1604010" algn="l"/>
              </a:tabLst>
            </a:pPr>
            <a:r>
              <a:rPr lang="ro-RO" sz="17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Utilizarea, de către </a:t>
            </a:r>
            <a:r>
              <a:rPr lang="ro-RO" sz="17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profesor, </a:t>
            </a:r>
            <a:r>
              <a:rPr lang="ro-RO" sz="17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spațiului, a materialelor și echipamentelor unității de </a:t>
            </a:r>
            <a:r>
              <a:rPr lang="ro-RO" sz="17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învățământ pentru exemplificare</a:t>
            </a:r>
            <a:endParaRPr lang="ro-RO" sz="17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604010" algn="l"/>
              </a:tabLst>
            </a:pPr>
            <a:endParaRPr lang="ro-RO" sz="17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12367" y="1720804"/>
            <a:ext cx="305102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/>
              <a:t>Starea de bine a elevului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649254" y="4167051"/>
            <a:ext cx="2125911" cy="938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Interesul superior al </a:t>
            </a:r>
            <a:r>
              <a:rPr lang="ro-RO" dirty="0" smtClean="0"/>
              <a:t>elevului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144000" y="4203735"/>
            <a:ext cx="2466808" cy="838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dirty="0"/>
              <a:t> </a:t>
            </a:r>
            <a:r>
              <a:rPr lang="ro-RO" dirty="0" smtClean="0"/>
              <a:t>    Bucuria </a:t>
            </a:r>
            <a:r>
              <a:rPr lang="ro-RO" dirty="0"/>
              <a:t>de a învăța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555</Words>
  <Application>Microsoft Office PowerPoint</Application>
  <PresentationFormat>Ecran lat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Corbel</vt:lpstr>
      <vt:lpstr>Trebuchet MS</vt:lpstr>
      <vt:lpstr>Wingdings</vt:lpstr>
      <vt:lpstr>Parallax</vt:lpstr>
      <vt:lpstr>UN AN ȘCOLAR ALTFEL…</vt:lpstr>
      <vt:lpstr>SCENARII  PRINCIPII DE BAZĂ  ANALIZĂ ȘI DECIZIE  IMPLEMENTARE ȘI MONITORIZARE  </vt:lpstr>
      <vt:lpstr>SCENARII </vt:lpstr>
      <vt:lpstr>PRINCIPII DE BAZĂ </vt:lpstr>
      <vt:lpstr>ANALIZĂ ȘI DECIZIE </vt:lpstr>
      <vt:lpstr>IMPLEMENTARE și MONITORIZARE </vt:lpstr>
      <vt:lpstr> IMPLEMENTARE ȘI MONITORIZARE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AN ȘCOLAR ALTFEL…</dc:title>
  <dc:creator>Preda Bogdan</dc:creator>
  <cp:lastModifiedBy>PC</cp:lastModifiedBy>
  <cp:revision>31</cp:revision>
  <dcterms:created xsi:type="dcterms:W3CDTF">2020-09-07T18:02:28Z</dcterms:created>
  <dcterms:modified xsi:type="dcterms:W3CDTF">2020-09-17T11:16:16Z</dcterms:modified>
</cp:coreProperties>
</file>